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2" r:id="rId1"/>
  </p:sldMasterIdLst>
  <p:notesMasterIdLst>
    <p:notesMasterId r:id="rId24"/>
  </p:notesMasterIdLst>
  <p:sldIdLst>
    <p:sldId id="256" r:id="rId2"/>
    <p:sldId id="286" r:id="rId3"/>
    <p:sldId id="302" r:id="rId4"/>
    <p:sldId id="287" r:id="rId5"/>
    <p:sldId id="291" r:id="rId6"/>
    <p:sldId id="293" r:id="rId7"/>
    <p:sldId id="292" r:id="rId8"/>
    <p:sldId id="296" r:id="rId9"/>
    <p:sldId id="295" r:id="rId10"/>
    <p:sldId id="290" r:id="rId11"/>
    <p:sldId id="289" r:id="rId12"/>
    <p:sldId id="294" r:id="rId13"/>
    <p:sldId id="299" r:id="rId14"/>
    <p:sldId id="303" r:id="rId15"/>
    <p:sldId id="300" r:id="rId16"/>
    <p:sldId id="298" r:id="rId17"/>
    <p:sldId id="307" r:id="rId18"/>
    <p:sldId id="308" r:id="rId19"/>
    <p:sldId id="304" r:id="rId20"/>
    <p:sldId id="306" r:id="rId21"/>
    <p:sldId id="301" r:id="rId22"/>
    <p:sldId id="297" r:id="rId23"/>
  </p:sldIdLst>
  <p:sldSz cx="12192000" cy="6858000"/>
  <p:notesSz cx="6858000" cy="9144000"/>
  <p:defaultText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ti Chehanover" initials="MC" lastIdx="2" clrIdx="0">
    <p:extLst>
      <p:ext uri="{19B8F6BF-5375-455C-9EA6-DF929625EA0E}">
        <p15:presenceInfo xmlns:p15="http://schemas.microsoft.com/office/powerpoint/2012/main" userId="a5104a21639069f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83C8"/>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sorterViewPr>
    <p:cViewPr>
      <p:scale>
        <a:sx n="100" d="100"/>
        <a:sy n="100" d="100"/>
      </p:scale>
      <p:origin x="0" y="-690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CD8289-45A3-47AC-B45A-0896A1DC3075}" type="doc">
      <dgm:prSet loTypeId="urn:microsoft.com/office/officeart/2005/8/layout/hProcess9" loCatId="process" qsTypeId="urn:microsoft.com/office/officeart/2005/8/quickstyle/3d3" qsCatId="3D" csTypeId="urn:microsoft.com/office/officeart/2005/8/colors/accent1_2" csCatId="accent1" phldr="1"/>
      <dgm:spPr/>
    </dgm:pt>
    <dgm:pt modelId="{7E9EA00F-30F3-4C7B-978A-2D4E1E7325BA}">
      <dgm:prSet phldrT="[Text]"/>
      <dgm:spPr/>
      <dgm:t>
        <a:bodyPr/>
        <a:lstStyle/>
        <a:p>
          <a:r>
            <a:rPr lang="en-GB" dirty="0">
              <a:solidFill>
                <a:schemeClr val="bg1"/>
              </a:solidFill>
            </a:rPr>
            <a:t>Warm Compress</a:t>
          </a:r>
          <a:endParaRPr lang="en-US" dirty="0">
            <a:solidFill>
              <a:schemeClr val="bg1"/>
            </a:solidFill>
          </a:endParaRPr>
        </a:p>
      </dgm:t>
    </dgm:pt>
    <dgm:pt modelId="{87E28CC3-DE9D-4885-B093-D4080AB13BF5}" type="parTrans" cxnId="{7E5AABB1-A97C-43F9-BCAC-3408FBC0B874}">
      <dgm:prSet/>
      <dgm:spPr/>
      <dgm:t>
        <a:bodyPr/>
        <a:lstStyle/>
        <a:p>
          <a:endParaRPr lang="en-US">
            <a:solidFill>
              <a:srgbClr val="00B0F0"/>
            </a:solidFill>
          </a:endParaRPr>
        </a:p>
      </dgm:t>
    </dgm:pt>
    <dgm:pt modelId="{F71B0530-F71B-436E-B72B-90AF7134266F}" type="sibTrans" cxnId="{7E5AABB1-A97C-43F9-BCAC-3408FBC0B874}">
      <dgm:prSet/>
      <dgm:spPr/>
      <dgm:t>
        <a:bodyPr/>
        <a:lstStyle/>
        <a:p>
          <a:endParaRPr lang="en-US">
            <a:solidFill>
              <a:srgbClr val="00B0F0"/>
            </a:solidFill>
          </a:endParaRPr>
        </a:p>
      </dgm:t>
    </dgm:pt>
    <dgm:pt modelId="{59CC94E9-30CA-4D8F-A96B-23618FD9FB0E}">
      <dgm:prSet phldrT="[Text]"/>
      <dgm:spPr/>
      <dgm:t>
        <a:bodyPr/>
        <a:lstStyle/>
        <a:p>
          <a:r>
            <a:rPr lang="en-GB" dirty="0">
              <a:solidFill>
                <a:schemeClr val="bg1"/>
              </a:solidFill>
            </a:rPr>
            <a:t>ASA 325mg</a:t>
          </a:r>
          <a:endParaRPr lang="en-US" dirty="0">
            <a:solidFill>
              <a:schemeClr val="bg1"/>
            </a:solidFill>
          </a:endParaRPr>
        </a:p>
      </dgm:t>
    </dgm:pt>
    <dgm:pt modelId="{A13681E9-826B-40F0-97F6-7FE0ACE5935F}" type="parTrans" cxnId="{246A914A-2A20-41C4-B269-74F4164288F2}">
      <dgm:prSet/>
      <dgm:spPr/>
      <dgm:t>
        <a:bodyPr/>
        <a:lstStyle/>
        <a:p>
          <a:endParaRPr lang="en-US">
            <a:solidFill>
              <a:srgbClr val="00B0F0"/>
            </a:solidFill>
          </a:endParaRPr>
        </a:p>
      </dgm:t>
    </dgm:pt>
    <dgm:pt modelId="{4CEC49D6-94E7-4AB6-AC69-E8912A4B7445}" type="sibTrans" cxnId="{246A914A-2A20-41C4-B269-74F4164288F2}">
      <dgm:prSet/>
      <dgm:spPr/>
      <dgm:t>
        <a:bodyPr/>
        <a:lstStyle/>
        <a:p>
          <a:endParaRPr lang="en-US">
            <a:solidFill>
              <a:srgbClr val="00B0F0"/>
            </a:solidFill>
          </a:endParaRPr>
        </a:p>
      </dgm:t>
    </dgm:pt>
    <dgm:pt modelId="{EB86A539-CB33-4F8C-B89B-F7742494C76B}">
      <dgm:prSet phldrT="[Text]"/>
      <dgm:spPr/>
      <dgm:t>
        <a:bodyPr/>
        <a:lstStyle/>
        <a:p>
          <a:r>
            <a:rPr lang="en-US" dirty="0">
              <a:solidFill>
                <a:schemeClr val="bg1"/>
              </a:solidFill>
            </a:rPr>
            <a:t>T</a:t>
          </a:r>
          <a:r>
            <a:rPr lang="en-GB" dirty="0" err="1">
              <a:solidFill>
                <a:schemeClr val="bg1"/>
              </a:solidFill>
            </a:rPr>
            <a:t>opical</a:t>
          </a:r>
          <a:r>
            <a:rPr lang="en-GB" dirty="0">
              <a:solidFill>
                <a:schemeClr val="bg1"/>
              </a:solidFill>
            </a:rPr>
            <a:t> </a:t>
          </a:r>
          <a:r>
            <a:rPr lang="en-GB" dirty="0" err="1">
              <a:solidFill>
                <a:schemeClr val="bg1"/>
              </a:solidFill>
            </a:rPr>
            <a:t>Nitroglycerin</a:t>
          </a:r>
          <a:r>
            <a:rPr lang="en-US" dirty="0">
              <a:solidFill>
                <a:schemeClr val="bg1"/>
              </a:solidFill>
            </a:rPr>
            <a:t>e</a:t>
          </a:r>
        </a:p>
      </dgm:t>
    </dgm:pt>
    <dgm:pt modelId="{08458837-F7C4-475D-9B9E-3F281B416801}" type="parTrans" cxnId="{111402F5-3504-4873-9F42-CCA7825110C5}">
      <dgm:prSet/>
      <dgm:spPr/>
      <dgm:t>
        <a:bodyPr/>
        <a:lstStyle/>
        <a:p>
          <a:endParaRPr lang="en-US">
            <a:solidFill>
              <a:srgbClr val="00B0F0"/>
            </a:solidFill>
          </a:endParaRPr>
        </a:p>
      </dgm:t>
    </dgm:pt>
    <dgm:pt modelId="{3720455B-2403-456A-8089-9D2967FD2CD1}" type="sibTrans" cxnId="{111402F5-3504-4873-9F42-CCA7825110C5}">
      <dgm:prSet/>
      <dgm:spPr/>
      <dgm:t>
        <a:bodyPr/>
        <a:lstStyle/>
        <a:p>
          <a:endParaRPr lang="en-US">
            <a:solidFill>
              <a:srgbClr val="00B0F0"/>
            </a:solidFill>
          </a:endParaRPr>
        </a:p>
      </dgm:t>
    </dgm:pt>
    <dgm:pt modelId="{9AFE00DB-46FC-4D83-9CA6-381E7E7600FB}">
      <dgm:prSet phldrT="[Text]"/>
      <dgm:spPr/>
      <dgm:t>
        <a:bodyPr/>
        <a:lstStyle/>
        <a:p>
          <a:r>
            <a:rPr lang="en-GB" dirty="0">
              <a:solidFill>
                <a:schemeClr val="bg1"/>
              </a:solidFill>
            </a:rPr>
            <a:t>Hyaluronidase</a:t>
          </a:r>
          <a:r>
            <a:rPr lang="en-US" dirty="0">
              <a:solidFill>
                <a:schemeClr val="bg1"/>
              </a:solidFill>
            </a:rPr>
            <a:t> Hyalase</a:t>
          </a:r>
        </a:p>
        <a:p>
          <a:r>
            <a:rPr lang="en-GB" dirty="0">
              <a:solidFill>
                <a:schemeClr val="bg1"/>
              </a:solidFill>
            </a:rPr>
            <a:t> </a:t>
          </a:r>
          <a:r>
            <a:rPr lang="he-IL" dirty="0">
              <a:solidFill>
                <a:schemeClr val="bg1"/>
              </a:solidFill>
            </a:rPr>
            <a:t>30</a:t>
          </a:r>
          <a:r>
            <a:rPr lang="en-GB" dirty="0">
              <a:solidFill>
                <a:schemeClr val="bg1"/>
              </a:solidFill>
            </a:rPr>
            <a:t> I.U.</a:t>
          </a:r>
          <a:endParaRPr lang="en-US" dirty="0">
            <a:solidFill>
              <a:schemeClr val="bg1"/>
            </a:solidFill>
          </a:endParaRPr>
        </a:p>
      </dgm:t>
    </dgm:pt>
    <dgm:pt modelId="{2729BA97-B574-4A7E-803B-71337DC211A2}" type="parTrans" cxnId="{DF5C1FDC-6008-4BCA-9369-984E11C28A7F}">
      <dgm:prSet/>
      <dgm:spPr/>
      <dgm:t>
        <a:bodyPr/>
        <a:lstStyle/>
        <a:p>
          <a:endParaRPr lang="en-US">
            <a:solidFill>
              <a:srgbClr val="00B0F0"/>
            </a:solidFill>
          </a:endParaRPr>
        </a:p>
      </dgm:t>
    </dgm:pt>
    <dgm:pt modelId="{0D1E74C8-902B-47D6-9756-F5C39E4241B1}" type="sibTrans" cxnId="{DF5C1FDC-6008-4BCA-9369-984E11C28A7F}">
      <dgm:prSet/>
      <dgm:spPr/>
      <dgm:t>
        <a:bodyPr/>
        <a:lstStyle/>
        <a:p>
          <a:endParaRPr lang="en-US">
            <a:solidFill>
              <a:srgbClr val="00B0F0"/>
            </a:solidFill>
          </a:endParaRPr>
        </a:p>
      </dgm:t>
    </dgm:pt>
    <dgm:pt modelId="{515D5B92-C4B6-4053-8936-05660B8F093B}" type="pres">
      <dgm:prSet presAssocID="{1BCD8289-45A3-47AC-B45A-0896A1DC3075}" presName="CompostProcess" presStyleCnt="0">
        <dgm:presLayoutVars>
          <dgm:dir/>
          <dgm:resizeHandles val="exact"/>
        </dgm:presLayoutVars>
      </dgm:prSet>
      <dgm:spPr/>
    </dgm:pt>
    <dgm:pt modelId="{DA75540F-C893-4F12-98FD-AEC4DFF7BFD6}" type="pres">
      <dgm:prSet presAssocID="{1BCD8289-45A3-47AC-B45A-0896A1DC3075}" presName="arrow" presStyleLbl="bgShp" presStyleIdx="0" presStyleCnt="1" custLinFactNeighborX="234"/>
      <dgm:spPr/>
    </dgm:pt>
    <dgm:pt modelId="{52A39DF3-280E-4FD2-8AA8-BAF4C0F9C304}" type="pres">
      <dgm:prSet presAssocID="{1BCD8289-45A3-47AC-B45A-0896A1DC3075}" presName="linearProcess" presStyleCnt="0"/>
      <dgm:spPr/>
    </dgm:pt>
    <dgm:pt modelId="{1094920B-D6AD-42A8-8F85-D7D22D39E15C}" type="pres">
      <dgm:prSet presAssocID="{7E9EA00F-30F3-4C7B-978A-2D4E1E7325BA}" presName="textNode" presStyleLbl="node1" presStyleIdx="0" presStyleCnt="4">
        <dgm:presLayoutVars>
          <dgm:bulletEnabled val="1"/>
        </dgm:presLayoutVars>
      </dgm:prSet>
      <dgm:spPr/>
    </dgm:pt>
    <dgm:pt modelId="{FD471571-FDB8-498C-91B1-633271EDB348}" type="pres">
      <dgm:prSet presAssocID="{F71B0530-F71B-436E-B72B-90AF7134266F}" presName="sibTrans" presStyleCnt="0"/>
      <dgm:spPr/>
    </dgm:pt>
    <dgm:pt modelId="{E59AD1A4-7BE3-404D-8EFA-0070D3587C77}" type="pres">
      <dgm:prSet presAssocID="{59CC94E9-30CA-4D8F-A96B-23618FD9FB0E}" presName="textNode" presStyleLbl="node1" presStyleIdx="1" presStyleCnt="4">
        <dgm:presLayoutVars>
          <dgm:bulletEnabled val="1"/>
        </dgm:presLayoutVars>
      </dgm:prSet>
      <dgm:spPr/>
    </dgm:pt>
    <dgm:pt modelId="{822A8AE0-84F2-4620-A682-4B3326A31706}" type="pres">
      <dgm:prSet presAssocID="{4CEC49D6-94E7-4AB6-AC69-E8912A4B7445}" presName="sibTrans" presStyleCnt="0"/>
      <dgm:spPr/>
    </dgm:pt>
    <dgm:pt modelId="{6A10560D-51DC-4550-9830-17BF2F1966E4}" type="pres">
      <dgm:prSet presAssocID="{EB86A539-CB33-4F8C-B89B-F7742494C76B}" presName="textNode" presStyleLbl="node1" presStyleIdx="2" presStyleCnt="4">
        <dgm:presLayoutVars>
          <dgm:bulletEnabled val="1"/>
        </dgm:presLayoutVars>
      </dgm:prSet>
      <dgm:spPr/>
    </dgm:pt>
    <dgm:pt modelId="{7289F4E5-A774-42CF-B01B-2073A646D81C}" type="pres">
      <dgm:prSet presAssocID="{3720455B-2403-456A-8089-9D2967FD2CD1}" presName="sibTrans" presStyleCnt="0"/>
      <dgm:spPr/>
    </dgm:pt>
    <dgm:pt modelId="{9686DE8B-A5B3-4DA3-8C92-C886ED236597}" type="pres">
      <dgm:prSet presAssocID="{9AFE00DB-46FC-4D83-9CA6-381E7E7600FB}" presName="textNode" presStyleLbl="node1" presStyleIdx="3" presStyleCnt="4">
        <dgm:presLayoutVars>
          <dgm:bulletEnabled val="1"/>
        </dgm:presLayoutVars>
      </dgm:prSet>
      <dgm:spPr/>
    </dgm:pt>
  </dgm:ptLst>
  <dgm:cxnLst>
    <dgm:cxn modelId="{0528190E-8129-4800-BA5F-D044DB0995B3}" type="presOf" srcId="{EB86A539-CB33-4F8C-B89B-F7742494C76B}" destId="{6A10560D-51DC-4550-9830-17BF2F1966E4}" srcOrd="0" destOrd="0" presId="urn:microsoft.com/office/officeart/2005/8/layout/hProcess9"/>
    <dgm:cxn modelId="{24B80E0F-5FFF-457F-A5CB-7EA9371DEE20}" type="presOf" srcId="{59CC94E9-30CA-4D8F-A96B-23618FD9FB0E}" destId="{E59AD1A4-7BE3-404D-8EFA-0070D3587C77}" srcOrd="0" destOrd="0" presId="urn:microsoft.com/office/officeart/2005/8/layout/hProcess9"/>
    <dgm:cxn modelId="{73D06A3C-3863-47FF-BAF3-DAF0B13D3B9D}" type="presOf" srcId="{1BCD8289-45A3-47AC-B45A-0896A1DC3075}" destId="{515D5B92-C4B6-4053-8936-05660B8F093B}" srcOrd="0" destOrd="0" presId="urn:microsoft.com/office/officeart/2005/8/layout/hProcess9"/>
    <dgm:cxn modelId="{246A914A-2A20-41C4-B269-74F4164288F2}" srcId="{1BCD8289-45A3-47AC-B45A-0896A1DC3075}" destId="{59CC94E9-30CA-4D8F-A96B-23618FD9FB0E}" srcOrd="1" destOrd="0" parTransId="{A13681E9-826B-40F0-97F6-7FE0ACE5935F}" sibTransId="{4CEC49D6-94E7-4AB6-AC69-E8912A4B7445}"/>
    <dgm:cxn modelId="{67F84E7C-0025-4333-BB72-A0AF61323BC3}" type="presOf" srcId="{7E9EA00F-30F3-4C7B-978A-2D4E1E7325BA}" destId="{1094920B-D6AD-42A8-8F85-D7D22D39E15C}" srcOrd="0" destOrd="0" presId="urn:microsoft.com/office/officeart/2005/8/layout/hProcess9"/>
    <dgm:cxn modelId="{7E5AABB1-A97C-43F9-BCAC-3408FBC0B874}" srcId="{1BCD8289-45A3-47AC-B45A-0896A1DC3075}" destId="{7E9EA00F-30F3-4C7B-978A-2D4E1E7325BA}" srcOrd="0" destOrd="0" parTransId="{87E28CC3-DE9D-4885-B093-D4080AB13BF5}" sibTransId="{F71B0530-F71B-436E-B72B-90AF7134266F}"/>
    <dgm:cxn modelId="{DF5C1FDC-6008-4BCA-9369-984E11C28A7F}" srcId="{1BCD8289-45A3-47AC-B45A-0896A1DC3075}" destId="{9AFE00DB-46FC-4D83-9CA6-381E7E7600FB}" srcOrd="3" destOrd="0" parTransId="{2729BA97-B574-4A7E-803B-71337DC211A2}" sibTransId="{0D1E74C8-902B-47D6-9756-F5C39E4241B1}"/>
    <dgm:cxn modelId="{EE6509F4-D1A5-4FDB-832C-010C16A482EC}" type="presOf" srcId="{9AFE00DB-46FC-4D83-9CA6-381E7E7600FB}" destId="{9686DE8B-A5B3-4DA3-8C92-C886ED236597}" srcOrd="0" destOrd="0" presId="urn:microsoft.com/office/officeart/2005/8/layout/hProcess9"/>
    <dgm:cxn modelId="{111402F5-3504-4873-9F42-CCA7825110C5}" srcId="{1BCD8289-45A3-47AC-B45A-0896A1DC3075}" destId="{EB86A539-CB33-4F8C-B89B-F7742494C76B}" srcOrd="2" destOrd="0" parTransId="{08458837-F7C4-475D-9B9E-3F281B416801}" sibTransId="{3720455B-2403-456A-8089-9D2967FD2CD1}"/>
    <dgm:cxn modelId="{4ED238DE-DD73-4DB3-9566-CC874895650F}" type="presParOf" srcId="{515D5B92-C4B6-4053-8936-05660B8F093B}" destId="{DA75540F-C893-4F12-98FD-AEC4DFF7BFD6}" srcOrd="0" destOrd="0" presId="urn:microsoft.com/office/officeart/2005/8/layout/hProcess9"/>
    <dgm:cxn modelId="{4A2DDC07-DA9B-453A-9EE5-294FAE087A9C}" type="presParOf" srcId="{515D5B92-C4B6-4053-8936-05660B8F093B}" destId="{52A39DF3-280E-4FD2-8AA8-BAF4C0F9C304}" srcOrd="1" destOrd="0" presId="urn:microsoft.com/office/officeart/2005/8/layout/hProcess9"/>
    <dgm:cxn modelId="{B01CFEB7-CFCB-4322-826B-9B2323509AA8}" type="presParOf" srcId="{52A39DF3-280E-4FD2-8AA8-BAF4C0F9C304}" destId="{1094920B-D6AD-42A8-8F85-D7D22D39E15C}" srcOrd="0" destOrd="0" presId="urn:microsoft.com/office/officeart/2005/8/layout/hProcess9"/>
    <dgm:cxn modelId="{80DB9BD4-4976-4F9F-AC33-D5049D185E62}" type="presParOf" srcId="{52A39DF3-280E-4FD2-8AA8-BAF4C0F9C304}" destId="{FD471571-FDB8-498C-91B1-633271EDB348}" srcOrd="1" destOrd="0" presId="urn:microsoft.com/office/officeart/2005/8/layout/hProcess9"/>
    <dgm:cxn modelId="{8B645EF9-B68A-4940-BE87-536F6E49AA09}" type="presParOf" srcId="{52A39DF3-280E-4FD2-8AA8-BAF4C0F9C304}" destId="{E59AD1A4-7BE3-404D-8EFA-0070D3587C77}" srcOrd="2" destOrd="0" presId="urn:microsoft.com/office/officeart/2005/8/layout/hProcess9"/>
    <dgm:cxn modelId="{29DC54EC-DE6A-45F8-A2E5-3E43F66B452C}" type="presParOf" srcId="{52A39DF3-280E-4FD2-8AA8-BAF4C0F9C304}" destId="{822A8AE0-84F2-4620-A682-4B3326A31706}" srcOrd="3" destOrd="0" presId="urn:microsoft.com/office/officeart/2005/8/layout/hProcess9"/>
    <dgm:cxn modelId="{1FB18370-D1A8-43FD-941F-1223BAB4CEA2}" type="presParOf" srcId="{52A39DF3-280E-4FD2-8AA8-BAF4C0F9C304}" destId="{6A10560D-51DC-4550-9830-17BF2F1966E4}" srcOrd="4" destOrd="0" presId="urn:microsoft.com/office/officeart/2005/8/layout/hProcess9"/>
    <dgm:cxn modelId="{49CCAF48-D05C-4729-828E-C39907CD5779}" type="presParOf" srcId="{52A39DF3-280E-4FD2-8AA8-BAF4C0F9C304}" destId="{7289F4E5-A774-42CF-B01B-2073A646D81C}" srcOrd="5" destOrd="0" presId="urn:microsoft.com/office/officeart/2005/8/layout/hProcess9"/>
    <dgm:cxn modelId="{23204306-FA5D-42B2-91DA-DB63FAF7DFB8}" type="presParOf" srcId="{52A39DF3-280E-4FD2-8AA8-BAF4C0F9C304}" destId="{9686DE8B-A5B3-4DA3-8C92-C886ED236597}"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C2215D-7A3F-4AAE-AD20-FE79E335A775}" type="doc">
      <dgm:prSet loTypeId="urn:microsoft.com/office/officeart/2018/layout/CircleProcess" loCatId="simpleprocesssa" qsTypeId="urn:microsoft.com/office/officeart/2005/8/quickstyle/simple1" qsCatId="simple" csTypeId="urn:microsoft.com/office/officeart/2005/8/colors/accent1_1" csCatId="accent1" phldr="1"/>
      <dgm:spPr/>
      <dgm:t>
        <a:bodyPr/>
        <a:lstStyle/>
        <a:p>
          <a:endParaRPr lang="en-US"/>
        </a:p>
      </dgm:t>
    </dgm:pt>
    <dgm:pt modelId="{E2736F4C-D82E-4551-97D2-47C486C13AFD}">
      <dgm:prSet custT="1"/>
      <dgm:spPr/>
      <dgm:t>
        <a:bodyPr/>
        <a:lstStyle/>
        <a:p>
          <a:r>
            <a:rPr lang="he-IL" sz="1600"/>
            <a:t>א/נשים עם אלרגיות </a:t>
          </a:r>
          <a:endParaRPr lang="en-US" sz="1600" dirty="0"/>
        </a:p>
      </dgm:t>
    </dgm:pt>
    <dgm:pt modelId="{44D97BC7-CFBB-4765-A25A-EDA6D7E39662}" type="parTrans" cxnId="{2871F209-C0EB-40EF-8DED-CB656045F90D}">
      <dgm:prSet/>
      <dgm:spPr/>
      <dgm:t>
        <a:bodyPr/>
        <a:lstStyle/>
        <a:p>
          <a:endParaRPr lang="en-US" sz="1600">
            <a:solidFill>
              <a:schemeClr val="bg1"/>
            </a:solidFill>
          </a:endParaRPr>
        </a:p>
      </dgm:t>
    </dgm:pt>
    <dgm:pt modelId="{2666115F-1A81-4FAB-BC74-6A8CFE82F32A}" type="sibTrans" cxnId="{2871F209-C0EB-40EF-8DED-CB656045F90D}">
      <dgm:prSet/>
      <dgm:spPr/>
      <dgm:t>
        <a:bodyPr/>
        <a:lstStyle/>
        <a:p>
          <a:endParaRPr lang="en-US" sz="1600">
            <a:solidFill>
              <a:schemeClr val="bg1"/>
            </a:solidFill>
          </a:endParaRPr>
        </a:p>
      </dgm:t>
    </dgm:pt>
    <dgm:pt modelId="{47075EF6-3718-45D6-A207-4556DFB1300D}">
      <dgm:prSet custT="1"/>
      <dgm:spPr/>
      <dgm:t>
        <a:bodyPr/>
        <a:lstStyle/>
        <a:p>
          <a:r>
            <a:rPr lang="he-IL" sz="1600" dirty="0"/>
            <a:t>לעקיצת דבורים או עקיצת צרעות </a:t>
          </a:r>
          <a:endParaRPr lang="en-US" sz="1600" dirty="0"/>
        </a:p>
      </dgm:t>
    </dgm:pt>
    <dgm:pt modelId="{2423875D-C7E0-49EF-A57E-71269821F640}" type="parTrans" cxnId="{26C12096-BFF4-4421-973D-A693F36A982A}">
      <dgm:prSet/>
      <dgm:spPr/>
      <dgm:t>
        <a:bodyPr/>
        <a:lstStyle/>
        <a:p>
          <a:endParaRPr lang="en-US" sz="1600">
            <a:solidFill>
              <a:schemeClr val="bg1"/>
            </a:solidFill>
          </a:endParaRPr>
        </a:p>
      </dgm:t>
    </dgm:pt>
    <dgm:pt modelId="{3889FB65-E0AA-4780-8CE8-709AE8C290EF}" type="sibTrans" cxnId="{26C12096-BFF4-4421-973D-A693F36A982A}">
      <dgm:prSet/>
      <dgm:spPr/>
      <dgm:t>
        <a:bodyPr/>
        <a:lstStyle/>
        <a:p>
          <a:endParaRPr lang="en-US" sz="1600">
            <a:solidFill>
              <a:schemeClr val="bg1"/>
            </a:solidFill>
          </a:endParaRPr>
        </a:p>
      </dgm:t>
    </dgm:pt>
    <dgm:pt modelId="{79B13A8A-7A46-4234-AFD4-2D4DFC2BCCC9}">
      <dgm:prSet custT="1"/>
      <dgm:spPr/>
      <dgm:t>
        <a:bodyPr/>
        <a:lstStyle/>
        <a:p>
          <a:r>
            <a:rPr lang="he-IL" sz="1600"/>
            <a:t>נמצאים בסיכון תיאורטי גבוה יותר לרגישות יתר להיאלורונידאז </a:t>
          </a:r>
          <a:endParaRPr lang="en-US" sz="1600"/>
        </a:p>
      </dgm:t>
    </dgm:pt>
    <dgm:pt modelId="{FE0BA03A-9210-4403-8A88-573500DDDE05}" type="parTrans" cxnId="{6AD55534-8458-4C91-8FFC-2C4B978E44F5}">
      <dgm:prSet/>
      <dgm:spPr/>
      <dgm:t>
        <a:bodyPr/>
        <a:lstStyle/>
        <a:p>
          <a:endParaRPr lang="en-US" sz="1600">
            <a:solidFill>
              <a:schemeClr val="bg1"/>
            </a:solidFill>
          </a:endParaRPr>
        </a:p>
      </dgm:t>
    </dgm:pt>
    <dgm:pt modelId="{3D78A9AA-7F42-4BCB-8AA1-341F7854F351}" type="sibTrans" cxnId="{6AD55534-8458-4C91-8FFC-2C4B978E44F5}">
      <dgm:prSet/>
      <dgm:spPr/>
      <dgm:t>
        <a:bodyPr/>
        <a:lstStyle/>
        <a:p>
          <a:endParaRPr lang="en-US" sz="1600">
            <a:solidFill>
              <a:schemeClr val="bg1"/>
            </a:solidFill>
          </a:endParaRPr>
        </a:p>
      </dgm:t>
    </dgm:pt>
    <dgm:pt modelId="{CDC7E4E8-C468-41E3-9952-4510A4AC48BE}">
      <dgm:prSet custT="1"/>
      <dgm:spPr/>
      <dgm:t>
        <a:bodyPr/>
        <a:lstStyle/>
        <a:p>
          <a:r>
            <a:rPr lang="he-IL" sz="1600" dirty="0"/>
            <a:t>בגלל נוכחות היאלורונידאז בארס(</a:t>
          </a:r>
          <a:r>
            <a:rPr lang="he-IL" sz="1200" dirty="0"/>
            <a:t>1</a:t>
          </a:r>
          <a:r>
            <a:rPr lang="he-IL" sz="1600" dirty="0"/>
            <a:t>).</a:t>
          </a:r>
          <a:endParaRPr lang="en-US" sz="1600" dirty="0"/>
        </a:p>
      </dgm:t>
    </dgm:pt>
    <dgm:pt modelId="{D8EC90DF-A263-41EA-84A9-CA6DC598C0DD}" type="parTrans" cxnId="{88365BD5-87B9-4D59-9703-445E30462120}">
      <dgm:prSet/>
      <dgm:spPr/>
      <dgm:t>
        <a:bodyPr/>
        <a:lstStyle/>
        <a:p>
          <a:endParaRPr lang="en-US" sz="1600">
            <a:solidFill>
              <a:schemeClr val="bg1"/>
            </a:solidFill>
          </a:endParaRPr>
        </a:p>
      </dgm:t>
    </dgm:pt>
    <dgm:pt modelId="{BEDB81EE-5F5F-4CF3-98A3-AEEB7BC7A9CC}" type="sibTrans" cxnId="{88365BD5-87B9-4D59-9703-445E30462120}">
      <dgm:prSet/>
      <dgm:spPr/>
      <dgm:t>
        <a:bodyPr/>
        <a:lstStyle/>
        <a:p>
          <a:endParaRPr lang="en-US" sz="1600">
            <a:solidFill>
              <a:schemeClr val="bg1"/>
            </a:solidFill>
          </a:endParaRPr>
        </a:p>
      </dgm:t>
    </dgm:pt>
    <dgm:pt modelId="{8FBF6359-5EDA-420A-9284-5DC23D0409CF}" type="pres">
      <dgm:prSet presAssocID="{95C2215D-7A3F-4AAE-AD20-FE79E335A775}" presName="Name0" presStyleCnt="0">
        <dgm:presLayoutVars>
          <dgm:chMax val="11"/>
          <dgm:chPref val="11"/>
          <dgm:dir/>
          <dgm:resizeHandles/>
        </dgm:presLayoutVars>
      </dgm:prSet>
      <dgm:spPr/>
    </dgm:pt>
    <dgm:pt modelId="{BF90602A-115C-4E28-8559-49C59E828A7C}" type="pres">
      <dgm:prSet presAssocID="{CDC7E4E8-C468-41E3-9952-4510A4AC48BE}" presName="Accent4" presStyleCnt="0"/>
      <dgm:spPr/>
    </dgm:pt>
    <dgm:pt modelId="{38E0D89A-B132-4395-8D36-7C4B625ED3EF}" type="pres">
      <dgm:prSet presAssocID="{CDC7E4E8-C468-41E3-9952-4510A4AC48BE}" presName="Accent" presStyleLbl="node1" presStyleIdx="0" presStyleCnt="8"/>
      <dgm:spPr/>
    </dgm:pt>
    <dgm:pt modelId="{3841AA90-DA55-4DA7-A649-0EAA74FCB88A}" type="pres">
      <dgm:prSet presAssocID="{CDC7E4E8-C468-41E3-9952-4510A4AC48BE}" presName="ParentBackground4" presStyleCnt="0"/>
      <dgm:spPr/>
    </dgm:pt>
    <dgm:pt modelId="{D47A9424-9A65-400B-A70E-875F3F3E9EF5}" type="pres">
      <dgm:prSet presAssocID="{CDC7E4E8-C468-41E3-9952-4510A4AC48BE}" presName="ParentBackground" presStyleLbl="node1" presStyleIdx="1" presStyleCnt="8" custScaleX="108275"/>
      <dgm:spPr/>
    </dgm:pt>
    <dgm:pt modelId="{B0F439F7-DC9E-4627-AA3D-C0B47949F888}" type="pres">
      <dgm:prSet presAssocID="{CDC7E4E8-C468-41E3-9952-4510A4AC48BE}" presName="Parent4" presStyleLbl="fgAcc0" presStyleIdx="0" presStyleCnt="0">
        <dgm:presLayoutVars>
          <dgm:chMax val="1"/>
          <dgm:chPref val="1"/>
          <dgm:bulletEnabled val="1"/>
        </dgm:presLayoutVars>
      </dgm:prSet>
      <dgm:spPr/>
    </dgm:pt>
    <dgm:pt modelId="{22BDEF85-76F3-487C-A8EF-CA8007AB0F21}" type="pres">
      <dgm:prSet presAssocID="{79B13A8A-7A46-4234-AFD4-2D4DFC2BCCC9}" presName="Accent3" presStyleCnt="0"/>
      <dgm:spPr/>
    </dgm:pt>
    <dgm:pt modelId="{27C3956C-CE7B-4EBC-A1CF-0E74C090C2C2}" type="pres">
      <dgm:prSet presAssocID="{79B13A8A-7A46-4234-AFD4-2D4DFC2BCCC9}" presName="Accent" presStyleLbl="node1" presStyleIdx="2" presStyleCnt="8"/>
      <dgm:spPr/>
    </dgm:pt>
    <dgm:pt modelId="{19795F5C-C535-4A44-B841-8A0730C3D120}" type="pres">
      <dgm:prSet presAssocID="{79B13A8A-7A46-4234-AFD4-2D4DFC2BCCC9}" presName="ParentBackground3" presStyleCnt="0"/>
      <dgm:spPr/>
    </dgm:pt>
    <dgm:pt modelId="{C0A83E2B-6BB1-4433-BAE6-CAD8F455852E}" type="pres">
      <dgm:prSet presAssocID="{79B13A8A-7A46-4234-AFD4-2D4DFC2BCCC9}" presName="ParentBackground" presStyleLbl="node1" presStyleIdx="3" presStyleCnt="8"/>
      <dgm:spPr/>
    </dgm:pt>
    <dgm:pt modelId="{0717AEA1-8554-4F01-B1D1-B64FCD7EDA9C}" type="pres">
      <dgm:prSet presAssocID="{79B13A8A-7A46-4234-AFD4-2D4DFC2BCCC9}" presName="Parent3" presStyleLbl="fgAcc0" presStyleIdx="0" presStyleCnt="0">
        <dgm:presLayoutVars>
          <dgm:chMax val="1"/>
          <dgm:chPref val="1"/>
          <dgm:bulletEnabled val="1"/>
        </dgm:presLayoutVars>
      </dgm:prSet>
      <dgm:spPr/>
    </dgm:pt>
    <dgm:pt modelId="{060DA2D5-7854-43E6-98AA-693BF5C21464}" type="pres">
      <dgm:prSet presAssocID="{47075EF6-3718-45D6-A207-4556DFB1300D}" presName="Accent2" presStyleCnt="0"/>
      <dgm:spPr/>
    </dgm:pt>
    <dgm:pt modelId="{06ED9BB5-7199-4DAC-84DC-14C2731FF3E6}" type="pres">
      <dgm:prSet presAssocID="{47075EF6-3718-45D6-A207-4556DFB1300D}" presName="Accent" presStyleLbl="node1" presStyleIdx="4" presStyleCnt="8"/>
      <dgm:spPr/>
    </dgm:pt>
    <dgm:pt modelId="{48DD215A-88D2-4526-BEF6-A131C34A2944}" type="pres">
      <dgm:prSet presAssocID="{47075EF6-3718-45D6-A207-4556DFB1300D}" presName="ParentBackground2" presStyleCnt="0"/>
      <dgm:spPr/>
    </dgm:pt>
    <dgm:pt modelId="{14EF3A8E-40CF-4945-84A1-B0160420100D}" type="pres">
      <dgm:prSet presAssocID="{47075EF6-3718-45D6-A207-4556DFB1300D}" presName="ParentBackground" presStyleLbl="node1" presStyleIdx="5" presStyleCnt="8"/>
      <dgm:spPr/>
    </dgm:pt>
    <dgm:pt modelId="{E8663FA7-7BEC-42EC-A236-4CE429D8FC86}" type="pres">
      <dgm:prSet presAssocID="{47075EF6-3718-45D6-A207-4556DFB1300D}" presName="Parent2" presStyleLbl="fgAcc0" presStyleIdx="0" presStyleCnt="0">
        <dgm:presLayoutVars>
          <dgm:chMax val="1"/>
          <dgm:chPref val="1"/>
          <dgm:bulletEnabled val="1"/>
        </dgm:presLayoutVars>
      </dgm:prSet>
      <dgm:spPr/>
    </dgm:pt>
    <dgm:pt modelId="{5272DC18-D9AD-43C5-92E5-3CDC5A85EB5A}" type="pres">
      <dgm:prSet presAssocID="{E2736F4C-D82E-4551-97D2-47C486C13AFD}" presName="Accent1" presStyleCnt="0"/>
      <dgm:spPr/>
    </dgm:pt>
    <dgm:pt modelId="{951B454D-7E9F-49AB-9FF4-D9259B2C6901}" type="pres">
      <dgm:prSet presAssocID="{E2736F4C-D82E-4551-97D2-47C486C13AFD}" presName="Accent" presStyleLbl="node1" presStyleIdx="6" presStyleCnt="8"/>
      <dgm:spPr/>
    </dgm:pt>
    <dgm:pt modelId="{A8F41E94-F392-485D-B602-364C60BD1132}" type="pres">
      <dgm:prSet presAssocID="{E2736F4C-D82E-4551-97D2-47C486C13AFD}" presName="ParentBackground1" presStyleCnt="0"/>
      <dgm:spPr/>
    </dgm:pt>
    <dgm:pt modelId="{5470AD6B-B1AC-4FEC-9B26-7E22312B04E3}" type="pres">
      <dgm:prSet presAssocID="{E2736F4C-D82E-4551-97D2-47C486C13AFD}" presName="ParentBackground" presStyleLbl="node1" presStyleIdx="7" presStyleCnt="8"/>
      <dgm:spPr/>
    </dgm:pt>
    <dgm:pt modelId="{5F391386-CF1F-4159-9E1A-B03E172F727E}" type="pres">
      <dgm:prSet presAssocID="{E2736F4C-D82E-4551-97D2-47C486C13AFD}" presName="Parent1" presStyleLbl="fgAcc0" presStyleIdx="0" presStyleCnt="0">
        <dgm:presLayoutVars>
          <dgm:chMax val="1"/>
          <dgm:chPref val="1"/>
          <dgm:bulletEnabled val="1"/>
        </dgm:presLayoutVars>
      </dgm:prSet>
      <dgm:spPr/>
    </dgm:pt>
  </dgm:ptLst>
  <dgm:cxnLst>
    <dgm:cxn modelId="{2A041706-193F-4F5D-A965-916AD5D36689}" type="presOf" srcId="{E2736F4C-D82E-4551-97D2-47C486C13AFD}" destId="{5470AD6B-B1AC-4FEC-9B26-7E22312B04E3}" srcOrd="0" destOrd="0" presId="urn:microsoft.com/office/officeart/2018/layout/CircleProcess"/>
    <dgm:cxn modelId="{2871F209-C0EB-40EF-8DED-CB656045F90D}" srcId="{95C2215D-7A3F-4AAE-AD20-FE79E335A775}" destId="{E2736F4C-D82E-4551-97D2-47C486C13AFD}" srcOrd="0" destOrd="0" parTransId="{44D97BC7-CFBB-4765-A25A-EDA6D7E39662}" sibTransId="{2666115F-1A81-4FAB-BC74-6A8CFE82F32A}"/>
    <dgm:cxn modelId="{6AD55534-8458-4C91-8FFC-2C4B978E44F5}" srcId="{95C2215D-7A3F-4AAE-AD20-FE79E335A775}" destId="{79B13A8A-7A46-4234-AFD4-2D4DFC2BCCC9}" srcOrd="2" destOrd="0" parTransId="{FE0BA03A-9210-4403-8A88-573500DDDE05}" sibTransId="{3D78A9AA-7F42-4BCB-8AA1-341F7854F351}"/>
    <dgm:cxn modelId="{D6316B47-80D1-4AA4-864D-CD5FED48C70D}" type="presOf" srcId="{E2736F4C-D82E-4551-97D2-47C486C13AFD}" destId="{5F391386-CF1F-4159-9E1A-B03E172F727E}" srcOrd="1" destOrd="0" presId="urn:microsoft.com/office/officeart/2018/layout/CircleProcess"/>
    <dgm:cxn modelId="{BD43794B-D38D-45B4-A8EF-E0004D274C42}" type="presOf" srcId="{95C2215D-7A3F-4AAE-AD20-FE79E335A775}" destId="{8FBF6359-5EDA-420A-9284-5DC23D0409CF}" srcOrd="0" destOrd="0" presId="urn:microsoft.com/office/officeart/2018/layout/CircleProcess"/>
    <dgm:cxn modelId="{AB0C8656-A3F9-4B5A-846B-AB396139B2C7}" type="presOf" srcId="{47075EF6-3718-45D6-A207-4556DFB1300D}" destId="{14EF3A8E-40CF-4945-84A1-B0160420100D}" srcOrd="0" destOrd="0" presId="urn:microsoft.com/office/officeart/2018/layout/CircleProcess"/>
    <dgm:cxn modelId="{98529982-0276-4C48-909D-E200C696E6FB}" type="presOf" srcId="{47075EF6-3718-45D6-A207-4556DFB1300D}" destId="{E8663FA7-7BEC-42EC-A236-4CE429D8FC86}" srcOrd="1" destOrd="0" presId="urn:microsoft.com/office/officeart/2018/layout/CircleProcess"/>
    <dgm:cxn modelId="{4AAA968B-89AA-45C9-9A8A-4A9F3BCEBE9C}" type="presOf" srcId="{79B13A8A-7A46-4234-AFD4-2D4DFC2BCCC9}" destId="{0717AEA1-8554-4F01-B1D1-B64FCD7EDA9C}" srcOrd="1" destOrd="0" presId="urn:microsoft.com/office/officeart/2018/layout/CircleProcess"/>
    <dgm:cxn modelId="{26C12096-BFF4-4421-973D-A693F36A982A}" srcId="{95C2215D-7A3F-4AAE-AD20-FE79E335A775}" destId="{47075EF6-3718-45D6-A207-4556DFB1300D}" srcOrd="1" destOrd="0" parTransId="{2423875D-C7E0-49EF-A57E-71269821F640}" sibTransId="{3889FB65-E0AA-4780-8CE8-709AE8C290EF}"/>
    <dgm:cxn modelId="{A48E85CE-764C-4955-9FC8-8D4E5E4ADC87}" type="presOf" srcId="{CDC7E4E8-C468-41E3-9952-4510A4AC48BE}" destId="{B0F439F7-DC9E-4627-AA3D-C0B47949F888}" srcOrd="1" destOrd="0" presId="urn:microsoft.com/office/officeart/2018/layout/CircleProcess"/>
    <dgm:cxn modelId="{88365BD5-87B9-4D59-9703-445E30462120}" srcId="{95C2215D-7A3F-4AAE-AD20-FE79E335A775}" destId="{CDC7E4E8-C468-41E3-9952-4510A4AC48BE}" srcOrd="3" destOrd="0" parTransId="{D8EC90DF-A263-41EA-84A9-CA6DC598C0DD}" sibTransId="{BEDB81EE-5F5F-4CF3-98A3-AEEB7BC7A9CC}"/>
    <dgm:cxn modelId="{E8E027F3-751B-4BC5-A917-DA2662457A75}" type="presOf" srcId="{79B13A8A-7A46-4234-AFD4-2D4DFC2BCCC9}" destId="{C0A83E2B-6BB1-4433-BAE6-CAD8F455852E}" srcOrd="0" destOrd="0" presId="urn:microsoft.com/office/officeart/2018/layout/CircleProcess"/>
    <dgm:cxn modelId="{F066CCF9-067C-4528-9219-F3C527A4EA89}" type="presOf" srcId="{CDC7E4E8-C468-41E3-9952-4510A4AC48BE}" destId="{D47A9424-9A65-400B-A70E-875F3F3E9EF5}" srcOrd="0" destOrd="0" presId="urn:microsoft.com/office/officeart/2018/layout/CircleProcess"/>
    <dgm:cxn modelId="{547DB429-BFBD-47F6-A402-1BCA6B85DC68}" type="presParOf" srcId="{8FBF6359-5EDA-420A-9284-5DC23D0409CF}" destId="{BF90602A-115C-4E28-8559-49C59E828A7C}" srcOrd="0" destOrd="0" presId="urn:microsoft.com/office/officeart/2018/layout/CircleProcess"/>
    <dgm:cxn modelId="{7DC16A73-7581-4EFA-A20B-EF67C09756F4}" type="presParOf" srcId="{BF90602A-115C-4E28-8559-49C59E828A7C}" destId="{38E0D89A-B132-4395-8D36-7C4B625ED3EF}" srcOrd="0" destOrd="0" presId="urn:microsoft.com/office/officeart/2018/layout/CircleProcess"/>
    <dgm:cxn modelId="{3028121F-A60B-41E0-A637-1EF7F76176C6}" type="presParOf" srcId="{8FBF6359-5EDA-420A-9284-5DC23D0409CF}" destId="{3841AA90-DA55-4DA7-A649-0EAA74FCB88A}" srcOrd="1" destOrd="0" presId="urn:microsoft.com/office/officeart/2018/layout/CircleProcess"/>
    <dgm:cxn modelId="{A0CDFC01-B4B3-433E-A617-79709413B7C2}" type="presParOf" srcId="{3841AA90-DA55-4DA7-A649-0EAA74FCB88A}" destId="{D47A9424-9A65-400B-A70E-875F3F3E9EF5}" srcOrd="0" destOrd="0" presId="urn:microsoft.com/office/officeart/2018/layout/CircleProcess"/>
    <dgm:cxn modelId="{8CE76CE1-9BB3-47F1-9339-1B78CACF069F}" type="presParOf" srcId="{8FBF6359-5EDA-420A-9284-5DC23D0409CF}" destId="{B0F439F7-DC9E-4627-AA3D-C0B47949F888}" srcOrd="2" destOrd="0" presId="urn:microsoft.com/office/officeart/2018/layout/CircleProcess"/>
    <dgm:cxn modelId="{50DBF3BD-7D16-4DB9-899A-D26BDAC535D2}" type="presParOf" srcId="{8FBF6359-5EDA-420A-9284-5DC23D0409CF}" destId="{22BDEF85-76F3-487C-A8EF-CA8007AB0F21}" srcOrd="3" destOrd="0" presId="urn:microsoft.com/office/officeart/2018/layout/CircleProcess"/>
    <dgm:cxn modelId="{4696CFB5-3CE7-49BA-955C-06EF6F6EDF1F}" type="presParOf" srcId="{22BDEF85-76F3-487C-A8EF-CA8007AB0F21}" destId="{27C3956C-CE7B-4EBC-A1CF-0E74C090C2C2}" srcOrd="0" destOrd="0" presId="urn:microsoft.com/office/officeart/2018/layout/CircleProcess"/>
    <dgm:cxn modelId="{EAF6E7A8-25DE-4C0F-A532-362A58A28EFC}" type="presParOf" srcId="{8FBF6359-5EDA-420A-9284-5DC23D0409CF}" destId="{19795F5C-C535-4A44-B841-8A0730C3D120}" srcOrd="4" destOrd="0" presId="urn:microsoft.com/office/officeart/2018/layout/CircleProcess"/>
    <dgm:cxn modelId="{2C063CBE-40C8-46F4-A8A1-0402EDFB9C11}" type="presParOf" srcId="{19795F5C-C535-4A44-B841-8A0730C3D120}" destId="{C0A83E2B-6BB1-4433-BAE6-CAD8F455852E}" srcOrd="0" destOrd="0" presId="urn:microsoft.com/office/officeart/2018/layout/CircleProcess"/>
    <dgm:cxn modelId="{6FFA5C12-93B3-4D88-9014-9269353C729A}" type="presParOf" srcId="{8FBF6359-5EDA-420A-9284-5DC23D0409CF}" destId="{0717AEA1-8554-4F01-B1D1-B64FCD7EDA9C}" srcOrd="5" destOrd="0" presId="urn:microsoft.com/office/officeart/2018/layout/CircleProcess"/>
    <dgm:cxn modelId="{A004D2E2-CD6E-4C19-88CE-2CF69A6D3345}" type="presParOf" srcId="{8FBF6359-5EDA-420A-9284-5DC23D0409CF}" destId="{060DA2D5-7854-43E6-98AA-693BF5C21464}" srcOrd="6" destOrd="0" presId="urn:microsoft.com/office/officeart/2018/layout/CircleProcess"/>
    <dgm:cxn modelId="{C7D81E55-05C7-4029-A793-234ED3899025}" type="presParOf" srcId="{060DA2D5-7854-43E6-98AA-693BF5C21464}" destId="{06ED9BB5-7199-4DAC-84DC-14C2731FF3E6}" srcOrd="0" destOrd="0" presId="urn:microsoft.com/office/officeart/2018/layout/CircleProcess"/>
    <dgm:cxn modelId="{515909C8-6131-48DF-BCF7-2C7F2BFECF70}" type="presParOf" srcId="{8FBF6359-5EDA-420A-9284-5DC23D0409CF}" destId="{48DD215A-88D2-4526-BEF6-A131C34A2944}" srcOrd="7" destOrd="0" presId="urn:microsoft.com/office/officeart/2018/layout/CircleProcess"/>
    <dgm:cxn modelId="{E5B0CC33-A58D-478A-BA92-8C76A9272542}" type="presParOf" srcId="{48DD215A-88D2-4526-BEF6-A131C34A2944}" destId="{14EF3A8E-40CF-4945-84A1-B0160420100D}" srcOrd="0" destOrd="0" presId="urn:microsoft.com/office/officeart/2018/layout/CircleProcess"/>
    <dgm:cxn modelId="{BFCABC0C-6BF8-45CB-ABBF-86BEA3C98020}" type="presParOf" srcId="{8FBF6359-5EDA-420A-9284-5DC23D0409CF}" destId="{E8663FA7-7BEC-42EC-A236-4CE429D8FC86}" srcOrd="8" destOrd="0" presId="urn:microsoft.com/office/officeart/2018/layout/CircleProcess"/>
    <dgm:cxn modelId="{C0C2D7B1-933F-4FFF-A33F-36B7B4326F20}" type="presParOf" srcId="{8FBF6359-5EDA-420A-9284-5DC23D0409CF}" destId="{5272DC18-D9AD-43C5-92E5-3CDC5A85EB5A}" srcOrd="9" destOrd="0" presId="urn:microsoft.com/office/officeart/2018/layout/CircleProcess"/>
    <dgm:cxn modelId="{B9B1A916-67FB-4ADD-A15D-3C8086C2DD55}" type="presParOf" srcId="{5272DC18-D9AD-43C5-92E5-3CDC5A85EB5A}" destId="{951B454D-7E9F-49AB-9FF4-D9259B2C6901}" srcOrd="0" destOrd="0" presId="urn:microsoft.com/office/officeart/2018/layout/CircleProcess"/>
    <dgm:cxn modelId="{3E53032E-5011-44AC-83CD-B66881F82AF7}" type="presParOf" srcId="{8FBF6359-5EDA-420A-9284-5DC23D0409CF}" destId="{A8F41E94-F392-485D-B602-364C60BD1132}" srcOrd="10" destOrd="0" presId="urn:microsoft.com/office/officeart/2018/layout/CircleProcess"/>
    <dgm:cxn modelId="{2952DE7E-4226-4BB7-861E-FFD3264E2A03}" type="presParOf" srcId="{A8F41E94-F392-485D-B602-364C60BD1132}" destId="{5470AD6B-B1AC-4FEC-9B26-7E22312B04E3}" srcOrd="0" destOrd="0" presId="urn:microsoft.com/office/officeart/2018/layout/CircleProcess"/>
    <dgm:cxn modelId="{FF6FE9F6-35A4-4FE3-AF8D-D7B3A80C5B64}" type="presParOf" srcId="{8FBF6359-5EDA-420A-9284-5DC23D0409CF}" destId="{5F391386-CF1F-4159-9E1A-B03E172F727E}" srcOrd="11" destOrd="0" presId="urn:microsoft.com/office/officeart/2018/layout/Circle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75540F-C893-4F12-98FD-AEC4DFF7BFD6}">
      <dsp:nvSpPr>
        <dsp:cNvPr id="0" name=""/>
        <dsp:cNvSpPr/>
      </dsp:nvSpPr>
      <dsp:spPr>
        <a:xfrm>
          <a:off x="729531" y="0"/>
          <a:ext cx="8054419" cy="2933311"/>
        </a:xfrm>
        <a:prstGeom prst="rightArrow">
          <a:avLst/>
        </a:prstGeom>
        <a:solidFill>
          <a:schemeClr val="accent1">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1094920B-D6AD-42A8-8F85-D7D22D39E15C}">
      <dsp:nvSpPr>
        <dsp:cNvPr id="0" name=""/>
        <dsp:cNvSpPr/>
      </dsp:nvSpPr>
      <dsp:spPr>
        <a:xfrm>
          <a:off x="5812" y="879993"/>
          <a:ext cx="2248229" cy="1173324"/>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solidFill>
                <a:schemeClr val="bg1"/>
              </a:solidFill>
            </a:rPr>
            <a:t>Warm Compress</a:t>
          </a:r>
          <a:endParaRPr lang="en-US" sz="1900" kern="1200" dirty="0">
            <a:solidFill>
              <a:schemeClr val="bg1"/>
            </a:solidFill>
          </a:endParaRPr>
        </a:p>
      </dsp:txBody>
      <dsp:txXfrm>
        <a:off x="63089" y="937270"/>
        <a:ext cx="2133675" cy="1058770"/>
      </dsp:txXfrm>
    </dsp:sp>
    <dsp:sp modelId="{E59AD1A4-7BE3-404D-8EFA-0070D3587C77}">
      <dsp:nvSpPr>
        <dsp:cNvPr id="0" name=""/>
        <dsp:cNvSpPr/>
      </dsp:nvSpPr>
      <dsp:spPr>
        <a:xfrm>
          <a:off x="2411123" y="879993"/>
          <a:ext cx="2248229" cy="1173324"/>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solidFill>
                <a:schemeClr val="bg1"/>
              </a:solidFill>
            </a:rPr>
            <a:t>ASA 325mg</a:t>
          </a:r>
          <a:endParaRPr lang="en-US" sz="1900" kern="1200" dirty="0">
            <a:solidFill>
              <a:schemeClr val="bg1"/>
            </a:solidFill>
          </a:endParaRPr>
        </a:p>
      </dsp:txBody>
      <dsp:txXfrm>
        <a:off x="2468400" y="937270"/>
        <a:ext cx="2133675" cy="1058770"/>
      </dsp:txXfrm>
    </dsp:sp>
    <dsp:sp modelId="{6A10560D-51DC-4550-9830-17BF2F1966E4}">
      <dsp:nvSpPr>
        <dsp:cNvPr id="0" name=""/>
        <dsp:cNvSpPr/>
      </dsp:nvSpPr>
      <dsp:spPr>
        <a:xfrm>
          <a:off x="4816434" y="879993"/>
          <a:ext cx="2248229" cy="1173324"/>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1"/>
              </a:solidFill>
            </a:rPr>
            <a:t>T</a:t>
          </a:r>
          <a:r>
            <a:rPr lang="en-GB" sz="1900" kern="1200" dirty="0" err="1">
              <a:solidFill>
                <a:schemeClr val="bg1"/>
              </a:solidFill>
            </a:rPr>
            <a:t>opical</a:t>
          </a:r>
          <a:r>
            <a:rPr lang="en-GB" sz="1900" kern="1200" dirty="0">
              <a:solidFill>
                <a:schemeClr val="bg1"/>
              </a:solidFill>
            </a:rPr>
            <a:t> </a:t>
          </a:r>
          <a:r>
            <a:rPr lang="en-GB" sz="1900" kern="1200" dirty="0" err="1">
              <a:solidFill>
                <a:schemeClr val="bg1"/>
              </a:solidFill>
            </a:rPr>
            <a:t>Nitroglycerin</a:t>
          </a:r>
          <a:r>
            <a:rPr lang="en-US" sz="1900" kern="1200" dirty="0">
              <a:solidFill>
                <a:schemeClr val="bg1"/>
              </a:solidFill>
            </a:rPr>
            <a:t>e</a:t>
          </a:r>
        </a:p>
      </dsp:txBody>
      <dsp:txXfrm>
        <a:off x="4873711" y="937270"/>
        <a:ext cx="2133675" cy="1058770"/>
      </dsp:txXfrm>
    </dsp:sp>
    <dsp:sp modelId="{9686DE8B-A5B3-4DA3-8C92-C886ED236597}">
      <dsp:nvSpPr>
        <dsp:cNvPr id="0" name=""/>
        <dsp:cNvSpPr/>
      </dsp:nvSpPr>
      <dsp:spPr>
        <a:xfrm>
          <a:off x="7221745" y="879993"/>
          <a:ext cx="2248229" cy="1173324"/>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solidFill>
                <a:schemeClr val="bg1"/>
              </a:solidFill>
            </a:rPr>
            <a:t>Hyaluronidase</a:t>
          </a:r>
          <a:r>
            <a:rPr lang="en-US" sz="1900" kern="1200" dirty="0">
              <a:solidFill>
                <a:schemeClr val="bg1"/>
              </a:solidFill>
            </a:rPr>
            <a:t> Hyalase</a:t>
          </a:r>
        </a:p>
        <a:p>
          <a:pPr marL="0" lvl="0" indent="0" algn="ctr" defTabSz="844550">
            <a:lnSpc>
              <a:spcPct val="90000"/>
            </a:lnSpc>
            <a:spcBef>
              <a:spcPct val="0"/>
            </a:spcBef>
            <a:spcAft>
              <a:spcPct val="35000"/>
            </a:spcAft>
            <a:buNone/>
          </a:pPr>
          <a:r>
            <a:rPr lang="en-GB" sz="1900" kern="1200" dirty="0">
              <a:solidFill>
                <a:schemeClr val="bg1"/>
              </a:solidFill>
            </a:rPr>
            <a:t> </a:t>
          </a:r>
          <a:r>
            <a:rPr lang="he-IL" sz="1900" kern="1200" dirty="0">
              <a:solidFill>
                <a:schemeClr val="bg1"/>
              </a:solidFill>
            </a:rPr>
            <a:t>30</a:t>
          </a:r>
          <a:r>
            <a:rPr lang="en-GB" sz="1900" kern="1200" dirty="0">
              <a:solidFill>
                <a:schemeClr val="bg1"/>
              </a:solidFill>
            </a:rPr>
            <a:t> I.U.</a:t>
          </a:r>
          <a:endParaRPr lang="en-US" sz="1900" kern="1200" dirty="0">
            <a:solidFill>
              <a:schemeClr val="bg1"/>
            </a:solidFill>
          </a:endParaRPr>
        </a:p>
      </dsp:txBody>
      <dsp:txXfrm>
        <a:off x="7279022" y="937270"/>
        <a:ext cx="2133675" cy="10587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E0D89A-B132-4395-8D36-7C4B625ED3EF}">
      <dsp:nvSpPr>
        <dsp:cNvPr id="0" name=""/>
        <dsp:cNvSpPr/>
      </dsp:nvSpPr>
      <dsp:spPr>
        <a:xfrm>
          <a:off x="6926696" y="681888"/>
          <a:ext cx="1806546" cy="1806639"/>
        </a:xfrm>
        <a:prstGeom prst="ellips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7A9424-9A65-400B-A70E-875F3F3E9EF5}">
      <dsp:nvSpPr>
        <dsp:cNvPr id="0" name=""/>
        <dsp:cNvSpPr/>
      </dsp:nvSpPr>
      <dsp:spPr>
        <a:xfrm>
          <a:off x="6917343" y="742120"/>
          <a:ext cx="1826027" cy="1686175"/>
        </a:xfrm>
        <a:prstGeom prst="ellips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he-IL" sz="1600" kern="1200" dirty="0"/>
            <a:t>בגלל נוכחות היאלורונידאז בארס(</a:t>
          </a:r>
          <a:r>
            <a:rPr lang="he-IL" sz="1200" kern="1200" dirty="0"/>
            <a:t>1</a:t>
          </a:r>
          <a:r>
            <a:rPr lang="he-IL" sz="1600" kern="1200" dirty="0"/>
            <a:t>).</a:t>
          </a:r>
          <a:endParaRPr lang="en-US" sz="1600" kern="1200" dirty="0"/>
        </a:p>
      </dsp:txBody>
      <dsp:txXfrm>
        <a:off x="7178204" y="983047"/>
        <a:ext cx="1304305" cy="1204320"/>
      </dsp:txXfrm>
    </dsp:sp>
    <dsp:sp modelId="{27C3956C-CE7B-4EBC-A1CF-0E74C090C2C2}">
      <dsp:nvSpPr>
        <dsp:cNvPr id="0" name=""/>
        <dsp:cNvSpPr/>
      </dsp:nvSpPr>
      <dsp:spPr>
        <a:xfrm rot="2700000">
          <a:off x="5051963" y="681761"/>
          <a:ext cx="1806576" cy="1806576"/>
        </a:xfrm>
        <a:prstGeom prst="teardrop">
          <a:avLst>
            <a:gd name="adj" fmla="val 10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A83E2B-6BB1-4433-BAE6-CAD8F455852E}">
      <dsp:nvSpPr>
        <dsp:cNvPr id="0" name=""/>
        <dsp:cNvSpPr/>
      </dsp:nvSpPr>
      <dsp:spPr>
        <a:xfrm>
          <a:off x="5120149" y="742120"/>
          <a:ext cx="1686472" cy="1686175"/>
        </a:xfrm>
        <a:prstGeom prst="ellips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he-IL" sz="1600" kern="1200"/>
            <a:t>נמצאים בסיכון תיאורטי גבוה יותר לרגישות יתר להיאלורונידאז </a:t>
          </a:r>
          <a:endParaRPr lang="en-US" sz="1600" kern="1200"/>
        </a:p>
      </dsp:txBody>
      <dsp:txXfrm>
        <a:off x="5361073" y="983047"/>
        <a:ext cx="1204622" cy="1204320"/>
      </dsp:txXfrm>
    </dsp:sp>
    <dsp:sp modelId="{06ED9BB5-7199-4DAC-84DC-14C2731FF3E6}">
      <dsp:nvSpPr>
        <dsp:cNvPr id="0" name=""/>
        <dsp:cNvSpPr/>
      </dsp:nvSpPr>
      <dsp:spPr>
        <a:xfrm rot="2700000">
          <a:off x="3192738" y="681761"/>
          <a:ext cx="1806576" cy="1806576"/>
        </a:xfrm>
        <a:prstGeom prst="teardrop">
          <a:avLst>
            <a:gd name="adj" fmla="val 10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EF3A8E-40CF-4945-84A1-B0160420100D}">
      <dsp:nvSpPr>
        <dsp:cNvPr id="0" name=""/>
        <dsp:cNvSpPr/>
      </dsp:nvSpPr>
      <dsp:spPr>
        <a:xfrm>
          <a:off x="3253177" y="742120"/>
          <a:ext cx="1686472" cy="1686175"/>
        </a:xfrm>
        <a:prstGeom prst="ellips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he-IL" sz="1600" kern="1200" dirty="0"/>
            <a:t>לעקיצת דבורים או עקיצת צרעות </a:t>
          </a:r>
          <a:endParaRPr lang="en-US" sz="1600" kern="1200" dirty="0"/>
        </a:p>
      </dsp:txBody>
      <dsp:txXfrm>
        <a:off x="3494102" y="983047"/>
        <a:ext cx="1204622" cy="1204320"/>
      </dsp:txXfrm>
    </dsp:sp>
    <dsp:sp modelId="{951B454D-7E9F-49AB-9FF4-D9259B2C6901}">
      <dsp:nvSpPr>
        <dsp:cNvPr id="0" name=""/>
        <dsp:cNvSpPr/>
      </dsp:nvSpPr>
      <dsp:spPr>
        <a:xfrm rot="2700000">
          <a:off x="1325766" y="681761"/>
          <a:ext cx="1806576" cy="1806576"/>
        </a:xfrm>
        <a:prstGeom prst="teardrop">
          <a:avLst>
            <a:gd name="adj" fmla="val 10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70AD6B-B1AC-4FEC-9B26-7E22312B04E3}">
      <dsp:nvSpPr>
        <dsp:cNvPr id="0" name=""/>
        <dsp:cNvSpPr/>
      </dsp:nvSpPr>
      <dsp:spPr>
        <a:xfrm>
          <a:off x="1386205" y="742120"/>
          <a:ext cx="1686472" cy="1686175"/>
        </a:xfrm>
        <a:prstGeom prst="ellips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he-IL" sz="1600" kern="1200"/>
            <a:t>א/נשים עם אלרגיות </a:t>
          </a:r>
          <a:endParaRPr lang="en-US" sz="1600" kern="1200" dirty="0"/>
        </a:p>
      </dsp:txBody>
      <dsp:txXfrm>
        <a:off x="1627130" y="983047"/>
        <a:ext cx="1204622" cy="120432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18/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node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fgAcc0">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B2441B-358E-43EA-8223-3C33C25462D6}" type="datetimeFigureOut">
              <a:rPr lang="en-IL" smtClean="0"/>
              <a:t>18/03/2025</a:t>
            </a:fld>
            <a:endParaRPr lang="en-I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8DE210-605E-4838-A46E-F9CD2212AC89}" type="slidenum">
              <a:rPr lang="en-IL" smtClean="0"/>
              <a:t>‹#›</a:t>
            </a:fld>
            <a:endParaRPr lang="en-IL"/>
          </a:p>
        </p:txBody>
      </p:sp>
    </p:spTree>
    <p:extLst>
      <p:ext uri="{BB962C8B-B14F-4D97-AF65-F5344CB8AC3E}">
        <p14:creationId xmlns:p14="http://schemas.microsoft.com/office/powerpoint/2010/main" val="3883019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L"/>
          </a:p>
        </p:txBody>
      </p:sp>
      <p:sp>
        <p:nvSpPr>
          <p:cNvPr id="4" name="Slide Number Placeholder 3"/>
          <p:cNvSpPr>
            <a:spLocks noGrp="1"/>
          </p:cNvSpPr>
          <p:nvPr>
            <p:ph type="sldNum" sz="quarter" idx="5"/>
          </p:nvPr>
        </p:nvSpPr>
        <p:spPr/>
        <p:txBody>
          <a:bodyPr/>
          <a:lstStyle/>
          <a:p>
            <a:fld id="{7E8DE210-605E-4838-A46E-F9CD2212AC89}" type="slidenum">
              <a:rPr lang="en-IL" smtClean="0"/>
              <a:t>17</a:t>
            </a:fld>
            <a:endParaRPr lang="en-IL"/>
          </a:p>
        </p:txBody>
      </p:sp>
    </p:spTree>
    <p:extLst>
      <p:ext uri="{BB962C8B-B14F-4D97-AF65-F5344CB8AC3E}">
        <p14:creationId xmlns:p14="http://schemas.microsoft.com/office/powerpoint/2010/main" val="542433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7145D-C97A-0D76-A0A8-6B092B0490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L"/>
          </a:p>
        </p:txBody>
      </p:sp>
      <p:sp>
        <p:nvSpPr>
          <p:cNvPr id="3" name="Subtitle 2">
            <a:extLst>
              <a:ext uri="{FF2B5EF4-FFF2-40B4-BE49-F238E27FC236}">
                <a16:creationId xmlns:a16="http://schemas.microsoft.com/office/drawing/2014/main" id="{CEFA07DA-E03B-5E00-8FFA-242300841F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L"/>
          </a:p>
        </p:txBody>
      </p:sp>
      <p:sp>
        <p:nvSpPr>
          <p:cNvPr id="4" name="Date Placeholder 3">
            <a:extLst>
              <a:ext uri="{FF2B5EF4-FFF2-40B4-BE49-F238E27FC236}">
                <a16:creationId xmlns:a16="http://schemas.microsoft.com/office/drawing/2014/main" id="{7C42414F-1B1B-AFDC-0A8E-59FF3BDB7724}"/>
              </a:ext>
            </a:extLst>
          </p:cNvPr>
          <p:cNvSpPr>
            <a:spLocks noGrp="1"/>
          </p:cNvSpPr>
          <p:nvPr>
            <p:ph type="dt" sz="half" idx="10"/>
          </p:nvPr>
        </p:nvSpPr>
        <p:spPr/>
        <p:txBody>
          <a:bodyPr/>
          <a:lstStyle/>
          <a:p>
            <a:fld id="{8BFB31A7-849B-41A1-9FB2-620DA5388D52}" type="datetimeFigureOut">
              <a:rPr lang="en-IL" smtClean="0"/>
              <a:t>18/03/2025</a:t>
            </a:fld>
            <a:endParaRPr lang="en-IL"/>
          </a:p>
        </p:txBody>
      </p:sp>
      <p:sp>
        <p:nvSpPr>
          <p:cNvPr id="5" name="Footer Placeholder 4">
            <a:extLst>
              <a:ext uri="{FF2B5EF4-FFF2-40B4-BE49-F238E27FC236}">
                <a16:creationId xmlns:a16="http://schemas.microsoft.com/office/drawing/2014/main" id="{120BD802-8A82-9574-B88D-B65F2FBD693A}"/>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1E9710FD-7B63-DB80-5261-60B07CBA2A81}"/>
              </a:ext>
            </a:extLst>
          </p:cNvPr>
          <p:cNvSpPr>
            <a:spLocks noGrp="1"/>
          </p:cNvSpPr>
          <p:nvPr>
            <p:ph type="sldNum" sz="quarter" idx="12"/>
          </p:nvPr>
        </p:nvSpPr>
        <p:spPr/>
        <p:txBody>
          <a:bodyPr/>
          <a:lstStyle/>
          <a:p>
            <a:fld id="{8D35E1D0-61E0-4D0C-8EE0-C7874FBC6029}" type="slidenum">
              <a:rPr lang="en-IL" smtClean="0"/>
              <a:t>‹#›</a:t>
            </a:fld>
            <a:endParaRPr lang="en-IL"/>
          </a:p>
        </p:txBody>
      </p:sp>
    </p:spTree>
    <p:extLst>
      <p:ext uri="{BB962C8B-B14F-4D97-AF65-F5344CB8AC3E}">
        <p14:creationId xmlns:p14="http://schemas.microsoft.com/office/powerpoint/2010/main" val="2033337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3BC45-94B8-D954-E4CF-D319CD420420}"/>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D2705ACC-1DEA-F081-DAFA-101B982822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AEBF1269-A43B-34D7-310C-44EEA6212E55}"/>
              </a:ext>
            </a:extLst>
          </p:cNvPr>
          <p:cNvSpPr>
            <a:spLocks noGrp="1"/>
          </p:cNvSpPr>
          <p:nvPr>
            <p:ph type="dt" sz="half" idx="10"/>
          </p:nvPr>
        </p:nvSpPr>
        <p:spPr/>
        <p:txBody>
          <a:bodyPr/>
          <a:lstStyle/>
          <a:p>
            <a:fld id="{8BFB31A7-849B-41A1-9FB2-620DA5388D52}" type="datetimeFigureOut">
              <a:rPr lang="en-IL" smtClean="0"/>
              <a:t>18/03/2025</a:t>
            </a:fld>
            <a:endParaRPr lang="en-IL"/>
          </a:p>
        </p:txBody>
      </p:sp>
      <p:sp>
        <p:nvSpPr>
          <p:cNvPr id="5" name="Footer Placeholder 4">
            <a:extLst>
              <a:ext uri="{FF2B5EF4-FFF2-40B4-BE49-F238E27FC236}">
                <a16:creationId xmlns:a16="http://schemas.microsoft.com/office/drawing/2014/main" id="{6E6A52FC-5E93-6A2E-49E7-7952781D416D}"/>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18A6441B-ABA8-0AD1-D599-DA32220B6868}"/>
              </a:ext>
            </a:extLst>
          </p:cNvPr>
          <p:cNvSpPr>
            <a:spLocks noGrp="1"/>
          </p:cNvSpPr>
          <p:nvPr>
            <p:ph type="sldNum" sz="quarter" idx="12"/>
          </p:nvPr>
        </p:nvSpPr>
        <p:spPr/>
        <p:txBody>
          <a:bodyPr/>
          <a:lstStyle/>
          <a:p>
            <a:fld id="{8D35E1D0-61E0-4D0C-8EE0-C7874FBC6029}" type="slidenum">
              <a:rPr lang="en-IL" smtClean="0"/>
              <a:t>‹#›</a:t>
            </a:fld>
            <a:endParaRPr lang="en-IL"/>
          </a:p>
        </p:txBody>
      </p:sp>
    </p:spTree>
    <p:extLst>
      <p:ext uri="{BB962C8B-B14F-4D97-AF65-F5344CB8AC3E}">
        <p14:creationId xmlns:p14="http://schemas.microsoft.com/office/powerpoint/2010/main" val="2315258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8754C-2C42-DFFA-882E-AD1AD4C4C5B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L"/>
          </a:p>
        </p:txBody>
      </p:sp>
      <p:sp>
        <p:nvSpPr>
          <p:cNvPr id="3" name="Text Placeholder 2">
            <a:extLst>
              <a:ext uri="{FF2B5EF4-FFF2-40B4-BE49-F238E27FC236}">
                <a16:creationId xmlns:a16="http://schemas.microsoft.com/office/drawing/2014/main" id="{789C0B32-BBCE-8A9E-9F77-C8981BDA6B8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696F84-5490-1AE3-AC45-47AA2E1271D4}"/>
              </a:ext>
            </a:extLst>
          </p:cNvPr>
          <p:cNvSpPr>
            <a:spLocks noGrp="1"/>
          </p:cNvSpPr>
          <p:nvPr>
            <p:ph type="dt" sz="half" idx="10"/>
          </p:nvPr>
        </p:nvSpPr>
        <p:spPr/>
        <p:txBody>
          <a:bodyPr/>
          <a:lstStyle/>
          <a:p>
            <a:fld id="{8BFB31A7-849B-41A1-9FB2-620DA5388D52}" type="datetimeFigureOut">
              <a:rPr lang="en-IL" smtClean="0"/>
              <a:t>18/03/2025</a:t>
            </a:fld>
            <a:endParaRPr lang="en-IL"/>
          </a:p>
        </p:txBody>
      </p:sp>
      <p:sp>
        <p:nvSpPr>
          <p:cNvPr id="5" name="Footer Placeholder 4">
            <a:extLst>
              <a:ext uri="{FF2B5EF4-FFF2-40B4-BE49-F238E27FC236}">
                <a16:creationId xmlns:a16="http://schemas.microsoft.com/office/drawing/2014/main" id="{4A0221BA-2F9D-D890-F7D3-34F27B3F240B}"/>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DC82EB35-3192-5C50-9DAF-F7F4960A978C}"/>
              </a:ext>
            </a:extLst>
          </p:cNvPr>
          <p:cNvSpPr>
            <a:spLocks noGrp="1"/>
          </p:cNvSpPr>
          <p:nvPr>
            <p:ph type="sldNum" sz="quarter" idx="12"/>
          </p:nvPr>
        </p:nvSpPr>
        <p:spPr/>
        <p:txBody>
          <a:bodyPr/>
          <a:lstStyle/>
          <a:p>
            <a:fld id="{8D35E1D0-61E0-4D0C-8EE0-C7874FBC6029}" type="slidenum">
              <a:rPr lang="en-IL" smtClean="0"/>
              <a:t>‹#›</a:t>
            </a:fld>
            <a:endParaRPr lang="en-IL"/>
          </a:p>
        </p:txBody>
      </p:sp>
    </p:spTree>
    <p:extLst>
      <p:ext uri="{BB962C8B-B14F-4D97-AF65-F5344CB8AC3E}">
        <p14:creationId xmlns:p14="http://schemas.microsoft.com/office/powerpoint/2010/main" val="1430862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EC4A1-097B-4240-B376-0312B255F87F}"/>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34C4809C-0421-E94A-4B4D-3231DC3A5E4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Content Placeholder 3">
            <a:extLst>
              <a:ext uri="{FF2B5EF4-FFF2-40B4-BE49-F238E27FC236}">
                <a16:creationId xmlns:a16="http://schemas.microsoft.com/office/drawing/2014/main" id="{713B1D9B-8C54-DBF9-D036-9877667B2CE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Date Placeholder 4">
            <a:extLst>
              <a:ext uri="{FF2B5EF4-FFF2-40B4-BE49-F238E27FC236}">
                <a16:creationId xmlns:a16="http://schemas.microsoft.com/office/drawing/2014/main" id="{1F466F58-9124-428C-3F5B-C78D44B650CB}"/>
              </a:ext>
            </a:extLst>
          </p:cNvPr>
          <p:cNvSpPr>
            <a:spLocks noGrp="1"/>
          </p:cNvSpPr>
          <p:nvPr>
            <p:ph type="dt" sz="half" idx="10"/>
          </p:nvPr>
        </p:nvSpPr>
        <p:spPr/>
        <p:txBody>
          <a:bodyPr/>
          <a:lstStyle/>
          <a:p>
            <a:fld id="{8BFB31A7-849B-41A1-9FB2-620DA5388D52}" type="datetimeFigureOut">
              <a:rPr lang="en-IL" smtClean="0"/>
              <a:t>18/03/2025</a:t>
            </a:fld>
            <a:endParaRPr lang="en-IL"/>
          </a:p>
        </p:txBody>
      </p:sp>
      <p:sp>
        <p:nvSpPr>
          <p:cNvPr id="6" name="Footer Placeholder 5">
            <a:extLst>
              <a:ext uri="{FF2B5EF4-FFF2-40B4-BE49-F238E27FC236}">
                <a16:creationId xmlns:a16="http://schemas.microsoft.com/office/drawing/2014/main" id="{90F5CFFB-A76C-AAB0-5CA0-D2A8B8E359E9}"/>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4B49FA67-350B-660D-3C3F-7EC415D50164}"/>
              </a:ext>
            </a:extLst>
          </p:cNvPr>
          <p:cNvSpPr>
            <a:spLocks noGrp="1"/>
          </p:cNvSpPr>
          <p:nvPr>
            <p:ph type="sldNum" sz="quarter" idx="12"/>
          </p:nvPr>
        </p:nvSpPr>
        <p:spPr/>
        <p:txBody>
          <a:bodyPr/>
          <a:lstStyle/>
          <a:p>
            <a:fld id="{8D35E1D0-61E0-4D0C-8EE0-C7874FBC6029}" type="slidenum">
              <a:rPr lang="en-IL" smtClean="0"/>
              <a:t>‹#›</a:t>
            </a:fld>
            <a:endParaRPr lang="en-IL"/>
          </a:p>
        </p:txBody>
      </p:sp>
    </p:spTree>
    <p:extLst>
      <p:ext uri="{BB962C8B-B14F-4D97-AF65-F5344CB8AC3E}">
        <p14:creationId xmlns:p14="http://schemas.microsoft.com/office/powerpoint/2010/main" val="40186578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B3BBE-EAB2-5622-52C2-3DB065790EB9}"/>
              </a:ext>
            </a:extLst>
          </p:cNvPr>
          <p:cNvSpPr>
            <a:spLocks noGrp="1"/>
          </p:cNvSpPr>
          <p:nvPr>
            <p:ph type="title"/>
          </p:nvPr>
        </p:nvSpPr>
        <p:spPr>
          <a:xfrm>
            <a:off x="839788" y="365125"/>
            <a:ext cx="10515600" cy="1325563"/>
          </a:xfrm>
        </p:spPr>
        <p:txBody>
          <a:bodyPr/>
          <a:lstStyle/>
          <a:p>
            <a:r>
              <a:rPr lang="en-US"/>
              <a:t>Click to edit Master title style</a:t>
            </a:r>
            <a:endParaRPr lang="en-IL"/>
          </a:p>
        </p:txBody>
      </p:sp>
      <p:sp>
        <p:nvSpPr>
          <p:cNvPr id="3" name="Text Placeholder 2">
            <a:extLst>
              <a:ext uri="{FF2B5EF4-FFF2-40B4-BE49-F238E27FC236}">
                <a16:creationId xmlns:a16="http://schemas.microsoft.com/office/drawing/2014/main" id="{0828284D-CA12-C029-7CCA-7D3DE75E5D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7B5BB8-5E98-64B1-3070-6C815B098E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Text Placeholder 4">
            <a:extLst>
              <a:ext uri="{FF2B5EF4-FFF2-40B4-BE49-F238E27FC236}">
                <a16:creationId xmlns:a16="http://schemas.microsoft.com/office/drawing/2014/main" id="{C2503B2C-F116-83A5-562C-9AB791AC98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3723EA4-6619-C434-5C71-395974DF731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7" name="Date Placeholder 6">
            <a:extLst>
              <a:ext uri="{FF2B5EF4-FFF2-40B4-BE49-F238E27FC236}">
                <a16:creationId xmlns:a16="http://schemas.microsoft.com/office/drawing/2014/main" id="{52CB96DD-1456-7A50-A266-12105C9C18B2}"/>
              </a:ext>
            </a:extLst>
          </p:cNvPr>
          <p:cNvSpPr>
            <a:spLocks noGrp="1"/>
          </p:cNvSpPr>
          <p:nvPr>
            <p:ph type="dt" sz="half" idx="10"/>
          </p:nvPr>
        </p:nvSpPr>
        <p:spPr/>
        <p:txBody>
          <a:bodyPr/>
          <a:lstStyle/>
          <a:p>
            <a:fld id="{8BFB31A7-849B-41A1-9FB2-620DA5388D52}" type="datetimeFigureOut">
              <a:rPr lang="en-IL" smtClean="0"/>
              <a:t>18/03/2025</a:t>
            </a:fld>
            <a:endParaRPr lang="en-IL"/>
          </a:p>
        </p:txBody>
      </p:sp>
      <p:sp>
        <p:nvSpPr>
          <p:cNvPr id="8" name="Footer Placeholder 7">
            <a:extLst>
              <a:ext uri="{FF2B5EF4-FFF2-40B4-BE49-F238E27FC236}">
                <a16:creationId xmlns:a16="http://schemas.microsoft.com/office/drawing/2014/main" id="{31732111-D05E-5D45-3C9F-05C0EB348756}"/>
              </a:ext>
            </a:extLst>
          </p:cNvPr>
          <p:cNvSpPr>
            <a:spLocks noGrp="1"/>
          </p:cNvSpPr>
          <p:nvPr>
            <p:ph type="ftr" sz="quarter" idx="11"/>
          </p:nvPr>
        </p:nvSpPr>
        <p:spPr/>
        <p:txBody>
          <a:bodyPr/>
          <a:lstStyle/>
          <a:p>
            <a:endParaRPr lang="en-IL"/>
          </a:p>
        </p:txBody>
      </p:sp>
      <p:sp>
        <p:nvSpPr>
          <p:cNvPr id="9" name="Slide Number Placeholder 8">
            <a:extLst>
              <a:ext uri="{FF2B5EF4-FFF2-40B4-BE49-F238E27FC236}">
                <a16:creationId xmlns:a16="http://schemas.microsoft.com/office/drawing/2014/main" id="{E18D4C09-232E-390D-7274-4808501E4063}"/>
              </a:ext>
            </a:extLst>
          </p:cNvPr>
          <p:cNvSpPr>
            <a:spLocks noGrp="1"/>
          </p:cNvSpPr>
          <p:nvPr>
            <p:ph type="sldNum" sz="quarter" idx="12"/>
          </p:nvPr>
        </p:nvSpPr>
        <p:spPr/>
        <p:txBody>
          <a:bodyPr/>
          <a:lstStyle/>
          <a:p>
            <a:fld id="{8D35E1D0-61E0-4D0C-8EE0-C7874FBC6029}" type="slidenum">
              <a:rPr lang="en-IL" smtClean="0"/>
              <a:t>‹#›</a:t>
            </a:fld>
            <a:endParaRPr lang="en-IL"/>
          </a:p>
        </p:txBody>
      </p:sp>
    </p:spTree>
    <p:extLst>
      <p:ext uri="{BB962C8B-B14F-4D97-AF65-F5344CB8AC3E}">
        <p14:creationId xmlns:p14="http://schemas.microsoft.com/office/powerpoint/2010/main" val="3401611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0EBD1-0A9A-6BE8-5425-C3ACC5A7B19B}"/>
              </a:ext>
            </a:extLst>
          </p:cNvPr>
          <p:cNvSpPr>
            <a:spLocks noGrp="1"/>
          </p:cNvSpPr>
          <p:nvPr>
            <p:ph type="title"/>
          </p:nvPr>
        </p:nvSpPr>
        <p:spPr/>
        <p:txBody>
          <a:bodyPr/>
          <a:lstStyle/>
          <a:p>
            <a:r>
              <a:rPr lang="en-US"/>
              <a:t>Click to edit Master title style</a:t>
            </a:r>
            <a:endParaRPr lang="en-IL"/>
          </a:p>
        </p:txBody>
      </p:sp>
      <p:sp>
        <p:nvSpPr>
          <p:cNvPr id="3" name="Date Placeholder 2">
            <a:extLst>
              <a:ext uri="{FF2B5EF4-FFF2-40B4-BE49-F238E27FC236}">
                <a16:creationId xmlns:a16="http://schemas.microsoft.com/office/drawing/2014/main" id="{0BE23AE0-2CD3-AE86-E230-A8E5B3A08ADD}"/>
              </a:ext>
            </a:extLst>
          </p:cNvPr>
          <p:cNvSpPr>
            <a:spLocks noGrp="1"/>
          </p:cNvSpPr>
          <p:nvPr>
            <p:ph type="dt" sz="half" idx="10"/>
          </p:nvPr>
        </p:nvSpPr>
        <p:spPr/>
        <p:txBody>
          <a:bodyPr/>
          <a:lstStyle/>
          <a:p>
            <a:fld id="{8BFB31A7-849B-41A1-9FB2-620DA5388D52}" type="datetimeFigureOut">
              <a:rPr lang="en-IL" smtClean="0"/>
              <a:t>18/03/2025</a:t>
            </a:fld>
            <a:endParaRPr lang="en-IL"/>
          </a:p>
        </p:txBody>
      </p:sp>
      <p:sp>
        <p:nvSpPr>
          <p:cNvPr id="4" name="Footer Placeholder 3">
            <a:extLst>
              <a:ext uri="{FF2B5EF4-FFF2-40B4-BE49-F238E27FC236}">
                <a16:creationId xmlns:a16="http://schemas.microsoft.com/office/drawing/2014/main" id="{CA728C39-CDCC-944C-B87A-5A4A593CC43E}"/>
              </a:ext>
            </a:extLst>
          </p:cNvPr>
          <p:cNvSpPr>
            <a:spLocks noGrp="1"/>
          </p:cNvSpPr>
          <p:nvPr>
            <p:ph type="ftr" sz="quarter" idx="11"/>
          </p:nvPr>
        </p:nvSpPr>
        <p:spPr/>
        <p:txBody>
          <a:bodyPr/>
          <a:lstStyle/>
          <a:p>
            <a:endParaRPr lang="en-IL"/>
          </a:p>
        </p:txBody>
      </p:sp>
      <p:sp>
        <p:nvSpPr>
          <p:cNvPr id="5" name="Slide Number Placeholder 4">
            <a:extLst>
              <a:ext uri="{FF2B5EF4-FFF2-40B4-BE49-F238E27FC236}">
                <a16:creationId xmlns:a16="http://schemas.microsoft.com/office/drawing/2014/main" id="{FC869009-133D-4621-E42A-33CF01F356D0}"/>
              </a:ext>
            </a:extLst>
          </p:cNvPr>
          <p:cNvSpPr>
            <a:spLocks noGrp="1"/>
          </p:cNvSpPr>
          <p:nvPr>
            <p:ph type="sldNum" sz="quarter" idx="12"/>
          </p:nvPr>
        </p:nvSpPr>
        <p:spPr/>
        <p:txBody>
          <a:bodyPr/>
          <a:lstStyle/>
          <a:p>
            <a:fld id="{8D35E1D0-61E0-4D0C-8EE0-C7874FBC6029}" type="slidenum">
              <a:rPr lang="en-IL" smtClean="0"/>
              <a:t>‹#›</a:t>
            </a:fld>
            <a:endParaRPr lang="en-IL"/>
          </a:p>
        </p:txBody>
      </p:sp>
    </p:spTree>
    <p:extLst>
      <p:ext uri="{BB962C8B-B14F-4D97-AF65-F5344CB8AC3E}">
        <p14:creationId xmlns:p14="http://schemas.microsoft.com/office/powerpoint/2010/main" val="4010892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AF410A-790A-B978-1907-F8ED874DA812}"/>
              </a:ext>
            </a:extLst>
          </p:cNvPr>
          <p:cNvSpPr>
            <a:spLocks noGrp="1"/>
          </p:cNvSpPr>
          <p:nvPr>
            <p:ph type="dt" sz="half" idx="10"/>
          </p:nvPr>
        </p:nvSpPr>
        <p:spPr/>
        <p:txBody>
          <a:bodyPr/>
          <a:lstStyle/>
          <a:p>
            <a:fld id="{8BFB31A7-849B-41A1-9FB2-620DA5388D52}" type="datetimeFigureOut">
              <a:rPr lang="en-IL" smtClean="0"/>
              <a:t>18/03/2025</a:t>
            </a:fld>
            <a:endParaRPr lang="en-IL"/>
          </a:p>
        </p:txBody>
      </p:sp>
      <p:sp>
        <p:nvSpPr>
          <p:cNvPr id="3" name="Footer Placeholder 2">
            <a:extLst>
              <a:ext uri="{FF2B5EF4-FFF2-40B4-BE49-F238E27FC236}">
                <a16:creationId xmlns:a16="http://schemas.microsoft.com/office/drawing/2014/main" id="{50F767D6-0A3F-E31C-6F3B-863261F2D752}"/>
              </a:ext>
            </a:extLst>
          </p:cNvPr>
          <p:cNvSpPr>
            <a:spLocks noGrp="1"/>
          </p:cNvSpPr>
          <p:nvPr>
            <p:ph type="ftr" sz="quarter" idx="11"/>
          </p:nvPr>
        </p:nvSpPr>
        <p:spPr/>
        <p:txBody>
          <a:bodyPr/>
          <a:lstStyle/>
          <a:p>
            <a:endParaRPr lang="en-IL"/>
          </a:p>
        </p:txBody>
      </p:sp>
      <p:sp>
        <p:nvSpPr>
          <p:cNvPr id="4" name="Slide Number Placeholder 3">
            <a:extLst>
              <a:ext uri="{FF2B5EF4-FFF2-40B4-BE49-F238E27FC236}">
                <a16:creationId xmlns:a16="http://schemas.microsoft.com/office/drawing/2014/main" id="{4AEBC949-1660-7D66-612F-D9C7C40AA335}"/>
              </a:ext>
            </a:extLst>
          </p:cNvPr>
          <p:cNvSpPr>
            <a:spLocks noGrp="1"/>
          </p:cNvSpPr>
          <p:nvPr>
            <p:ph type="sldNum" sz="quarter" idx="12"/>
          </p:nvPr>
        </p:nvSpPr>
        <p:spPr/>
        <p:txBody>
          <a:bodyPr/>
          <a:lstStyle/>
          <a:p>
            <a:fld id="{8D35E1D0-61E0-4D0C-8EE0-C7874FBC6029}" type="slidenum">
              <a:rPr lang="en-IL" smtClean="0"/>
              <a:t>‹#›</a:t>
            </a:fld>
            <a:endParaRPr lang="en-IL"/>
          </a:p>
        </p:txBody>
      </p:sp>
    </p:spTree>
    <p:extLst>
      <p:ext uri="{BB962C8B-B14F-4D97-AF65-F5344CB8AC3E}">
        <p14:creationId xmlns:p14="http://schemas.microsoft.com/office/powerpoint/2010/main" val="1776791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6B828-7F6B-C3ED-2523-B6883A9804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L"/>
          </a:p>
        </p:txBody>
      </p:sp>
      <p:sp>
        <p:nvSpPr>
          <p:cNvPr id="3" name="Content Placeholder 2">
            <a:extLst>
              <a:ext uri="{FF2B5EF4-FFF2-40B4-BE49-F238E27FC236}">
                <a16:creationId xmlns:a16="http://schemas.microsoft.com/office/drawing/2014/main" id="{3BEDE7D1-7DFE-DF5A-5F15-ABE39A26C1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Text Placeholder 3">
            <a:extLst>
              <a:ext uri="{FF2B5EF4-FFF2-40B4-BE49-F238E27FC236}">
                <a16:creationId xmlns:a16="http://schemas.microsoft.com/office/drawing/2014/main" id="{F65D2F72-0EE4-36EF-CBF7-9671BB5C3B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5C9628-F597-B123-28E4-95EB22C1DEE3}"/>
              </a:ext>
            </a:extLst>
          </p:cNvPr>
          <p:cNvSpPr>
            <a:spLocks noGrp="1"/>
          </p:cNvSpPr>
          <p:nvPr>
            <p:ph type="dt" sz="half" idx="10"/>
          </p:nvPr>
        </p:nvSpPr>
        <p:spPr/>
        <p:txBody>
          <a:bodyPr/>
          <a:lstStyle/>
          <a:p>
            <a:fld id="{8BFB31A7-849B-41A1-9FB2-620DA5388D52}" type="datetimeFigureOut">
              <a:rPr lang="en-IL" smtClean="0"/>
              <a:t>18/03/2025</a:t>
            </a:fld>
            <a:endParaRPr lang="en-IL"/>
          </a:p>
        </p:txBody>
      </p:sp>
      <p:sp>
        <p:nvSpPr>
          <p:cNvPr id="6" name="Footer Placeholder 5">
            <a:extLst>
              <a:ext uri="{FF2B5EF4-FFF2-40B4-BE49-F238E27FC236}">
                <a16:creationId xmlns:a16="http://schemas.microsoft.com/office/drawing/2014/main" id="{D11C3A1E-21EC-4636-993D-4F29A05858BC}"/>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EEC2577F-2FA1-14D8-8902-349013C6B984}"/>
              </a:ext>
            </a:extLst>
          </p:cNvPr>
          <p:cNvSpPr>
            <a:spLocks noGrp="1"/>
          </p:cNvSpPr>
          <p:nvPr>
            <p:ph type="sldNum" sz="quarter" idx="12"/>
          </p:nvPr>
        </p:nvSpPr>
        <p:spPr/>
        <p:txBody>
          <a:bodyPr/>
          <a:lstStyle/>
          <a:p>
            <a:fld id="{8D35E1D0-61E0-4D0C-8EE0-C7874FBC6029}" type="slidenum">
              <a:rPr lang="en-IL" smtClean="0"/>
              <a:t>‹#›</a:t>
            </a:fld>
            <a:endParaRPr lang="en-IL"/>
          </a:p>
        </p:txBody>
      </p:sp>
    </p:spTree>
    <p:extLst>
      <p:ext uri="{BB962C8B-B14F-4D97-AF65-F5344CB8AC3E}">
        <p14:creationId xmlns:p14="http://schemas.microsoft.com/office/powerpoint/2010/main" val="3360808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1A3BC-8EAE-6632-77C3-8A0CCD9CBD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L"/>
          </a:p>
        </p:txBody>
      </p:sp>
      <p:sp>
        <p:nvSpPr>
          <p:cNvPr id="3" name="Picture Placeholder 2">
            <a:extLst>
              <a:ext uri="{FF2B5EF4-FFF2-40B4-BE49-F238E27FC236}">
                <a16:creationId xmlns:a16="http://schemas.microsoft.com/office/drawing/2014/main" id="{09962A0F-4C9A-C4CD-F751-8F6797E75C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L"/>
          </a:p>
        </p:txBody>
      </p:sp>
      <p:sp>
        <p:nvSpPr>
          <p:cNvPr id="4" name="Text Placeholder 3">
            <a:extLst>
              <a:ext uri="{FF2B5EF4-FFF2-40B4-BE49-F238E27FC236}">
                <a16:creationId xmlns:a16="http://schemas.microsoft.com/office/drawing/2014/main" id="{7F716E7C-C9BB-FFE3-5129-397B1F7453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5D1EA0-4A99-7E76-FB79-753D7C1BC7AB}"/>
              </a:ext>
            </a:extLst>
          </p:cNvPr>
          <p:cNvSpPr>
            <a:spLocks noGrp="1"/>
          </p:cNvSpPr>
          <p:nvPr>
            <p:ph type="dt" sz="half" idx="10"/>
          </p:nvPr>
        </p:nvSpPr>
        <p:spPr/>
        <p:txBody>
          <a:bodyPr/>
          <a:lstStyle/>
          <a:p>
            <a:fld id="{8BFB31A7-849B-41A1-9FB2-620DA5388D52}" type="datetimeFigureOut">
              <a:rPr lang="en-IL" smtClean="0"/>
              <a:t>18/03/2025</a:t>
            </a:fld>
            <a:endParaRPr lang="en-IL"/>
          </a:p>
        </p:txBody>
      </p:sp>
      <p:sp>
        <p:nvSpPr>
          <p:cNvPr id="6" name="Footer Placeholder 5">
            <a:extLst>
              <a:ext uri="{FF2B5EF4-FFF2-40B4-BE49-F238E27FC236}">
                <a16:creationId xmlns:a16="http://schemas.microsoft.com/office/drawing/2014/main" id="{28D78580-6FDA-89C8-470F-ED0AFD3BF2C5}"/>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A67A7C71-BBE3-6DC1-34ED-952B6E3058E2}"/>
              </a:ext>
            </a:extLst>
          </p:cNvPr>
          <p:cNvSpPr>
            <a:spLocks noGrp="1"/>
          </p:cNvSpPr>
          <p:nvPr>
            <p:ph type="sldNum" sz="quarter" idx="12"/>
          </p:nvPr>
        </p:nvSpPr>
        <p:spPr/>
        <p:txBody>
          <a:bodyPr/>
          <a:lstStyle/>
          <a:p>
            <a:fld id="{8D35E1D0-61E0-4D0C-8EE0-C7874FBC6029}" type="slidenum">
              <a:rPr lang="en-IL" smtClean="0"/>
              <a:t>‹#›</a:t>
            </a:fld>
            <a:endParaRPr lang="en-IL"/>
          </a:p>
        </p:txBody>
      </p:sp>
    </p:spTree>
    <p:extLst>
      <p:ext uri="{BB962C8B-B14F-4D97-AF65-F5344CB8AC3E}">
        <p14:creationId xmlns:p14="http://schemas.microsoft.com/office/powerpoint/2010/main" val="1466355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31D9A-DB8F-2679-1717-A5FB4F1D969A}"/>
              </a:ext>
            </a:extLst>
          </p:cNvPr>
          <p:cNvSpPr>
            <a:spLocks noGrp="1"/>
          </p:cNvSpPr>
          <p:nvPr>
            <p:ph type="title"/>
          </p:nvPr>
        </p:nvSpPr>
        <p:spPr/>
        <p:txBody>
          <a:bodyPr/>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F22F5C92-5614-7781-F9DE-8325283858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69CF436F-EEFF-EC1A-1F6F-6F7DE3F3A62F}"/>
              </a:ext>
            </a:extLst>
          </p:cNvPr>
          <p:cNvSpPr>
            <a:spLocks noGrp="1"/>
          </p:cNvSpPr>
          <p:nvPr>
            <p:ph type="dt" sz="half" idx="10"/>
          </p:nvPr>
        </p:nvSpPr>
        <p:spPr/>
        <p:txBody>
          <a:bodyPr/>
          <a:lstStyle/>
          <a:p>
            <a:fld id="{8BFB31A7-849B-41A1-9FB2-620DA5388D52}" type="datetimeFigureOut">
              <a:rPr lang="en-IL" smtClean="0"/>
              <a:t>18/03/2025</a:t>
            </a:fld>
            <a:endParaRPr lang="en-IL"/>
          </a:p>
        </p:txBody>
      </p:sp>
      <p:sp>
        <p:nvSpPr>
          <p:cNvPr id="5" name="Footer Placeholder 4">
            <a:extLst>
              <a:ext uri="{FF2B5EF4-FFF2-40B4-BE49-F238E27FC236}">
                <a16:creationId xmlns:a16="http://schemas.microsoft.com/office/drawing/2014/main" id="{08156CB3-A010-2A7D-6172-418EEAFDCFF4}"/>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692F8EEF-2667-031D-D267-B707322AF9E2}"/>
              </a:ext>
            </a:extLst>
          </p:cNvPr>
          <p:cNvSpPr>
            <a:spLocks noGrp="1"/>
          </p:cNvSpPr>
          <p:nvPr>
            <p:ph type="sldNum" sz="quarter" idx="12"/>
          </p:nvPr>
        </p:nvSpPr>
        <p:spPr/>
        <p:txBody>
          <a:bodyPr/>
          <a:lstStyle/>
          <a:p>
            <a:fld id="{8D35E1D0-61E0-4D0C-8EE0-C7874FBC6029}" type="slidenum">
              <a:rPr lang="en-IL" smtClean="0"/>
              <a:t>‹#›</a:t>
            </a:fld>
            <a:endParaRPr lang="en-IL"/>
          </a:p>
        </p:txBody>
      </p:sp>
    </p:spTree>
    <p:extLst>
      <p:ext uri="{BB962C8B-B14F-4D97-AF65-F5344CB8AC3E}">
        <p14:creationId xmlns:p14="http://schemas.microsoft.com/office/powerpoint/2010/main" val="2243497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333FC7D-9C13-F4C1-A128-96228D5B965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8FCE6993-57C8-B1C4-1B00-45894AE489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09556FA5-2723-D4AA-463F-ED5B6B02E60B}"/>
              </a:ext>
            </a:extLst>
          </p:cNvPr>
          <p:cNvSpPr>
            <a:spLocks noGrp="1"/>
          </p:cNvSpPr>
          <p:nvPr>
            <p:ph type="dt" sz="half" idx="10"/>
          </p:nvPr>
        </p:nvSpPr>
        <p:spPr/>
        <p:txBody>
          <a:bodyPr/>
          <a:lstStyle/>
          <a:p>
            <a:fld id="{8BFB31A7-849B-41A1-9FB2-620DA5388D52}" type="datetimeFigureOut">
              <a:rPr lang="en-IL" smtClean="0"/>
              <a:t>18/03/2025</a:t>
            </a:fld>
            <a:endParaRPr lang="en-IL"/>
          </a:p>
        </p:txBody>
      </p:sp>
      <p:sp>
        <p:nvSpPr>
          <p:cNvPr id="5" name="Footer Placeholder 4">
            <a:extLst>
              <a:ext uri="{FF2B5EF4-FFF2-40B4-BE49-F238E27FC236}">
                <a16:creationId xmlns:a16="http://schemas.microsoft.com/office/drawing/2014/main" id="{0F4B0A07-F227-1E97-DF4A-22E88DC19302}"/>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83AA54FA-B6AD-ED3A-CE44-109777F77BBF}"/>
              </a:ext>
            </a:extLst>
          </p:cNvPr>
          <p:cNvSpPr>
            <a:spLocks noGrp="1"/>
          </p:cNvSpPr>
          <p:nvPr>
            <p:ph type="sldNum" sz="quarter" idx="12"/>
          </p:nvPr>
        </p:nvSpPr>
        <p:spPr/>
        <p:txBody>
          <a:bodyPr/>
          <a:lstStyle/>
          <a:p>
            <a:fld id="{8D35E1D0-61E0-4D0C-8EE0-C7874FBC6029}" type="slidenum">
              <a:rPr lang="en-IL" smtClean="0"/>
              <a:t>‹#›</a:t>
            </a:fld>
            <a:endParaRPr lang="en-IL"/>
          </a:p>
        </p:txBody>
      </p:sp>
    </p:spTree>
    <p:extLst>
      <p:ext uri="{BB962C8B-B14F-4D97-AF65-F5344CB8AC3E}">
        <p14:creationId xmlns:p14="http://schemas.microsoft.com/office/powerpoint/2010/main" val="518997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54CD7B-E058-A722-FD47-511049A280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L"/>
          </a:p>
        </p:txBody>
      </p:sp>
      <p:sp>
        <p:nvSpPr>
          <p:cNvPr id="3" name="Text Placeholder 2">
            <a:extLst>
              <a:ext uri="{FF2B5EF4-FFF2-40B4-BE49-F238E27FC236}">
                <a16:creationId xmlns:a16="http://schemas.microsoft.com/office/drawing/2014/main" id="{D4B498B8-5BFC-D21C-20EE-7A6EE0CD5C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E53A279A-302B-6C5A-F4A7-E197B45371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BFB31A7-849B-41A1-9FB2-620DA5388D52}" type="datetimeFigureOut">
              <a:rPr lang="en-IL" smtClean="0"/>
              <a:t>18/03/2025</a:t>
            </a:fld>
            <a:endParaRPr lang="en-IL"/>
          </a:p>
        </p:txBody>
      </p:sp>
      <p:sp>
        <p:nvSpPr>
          <p:cNvPr id="5" name="Footer Placeholder 4">
            <a:extLst>
              <a:ext uri="{FF2B5EF4-FFF2-40B4-BE49-F238E27FC236}">
                <a16:creationId xmlns:a16="http://schemas.microsoft.com/office/drawing/2014/main" id="{7C2A9CEC-5F37-D66E-6982-5BB58C56A6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L"/>
          </a:p>
        </p:txBody>
      </p:sp>
      <p:sp>
        <p:nvSpPr>
          <p:cNvPr id="6" name="Slide Number Placeholder 5">
            <a:extLst>
              <a:ext uri="{FF2B5EF4-FFF2-40B4-BE49-F238E27FC236}">
                <a16:creationId xmlns:a16="http://schemas.microsoft.com/office/drawing/2014/main" id="{5714E487-C4D5-FF5D-0096-F7407430BF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D35E1D0-61E0-4D0C-8EE0-C7874FBC6029}" type="slidenum">
              <a:rPr lang="en-IL" smtClean="0"/>
              <a:t>‹#›</a:t>
            </a:fld>
            <a:endParaRPr lang="en-IL"/>
          </a:p>
        </p:txBody>
      </p:sp>
    </p:spTree>
    <p:extLst>
      <p:ext uri="{BB962C8B-B14F-4D97-AF65-F5344CB8AC3E}">
        <p14:creationId xmlns:p14="http://schemas.microsoft.com/office/powerpoint/2010/main" val="191162147"/>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10.svg"/></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SlDbR4Pck7k" TargetMode="External"/><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2.png"/><Relationship Id="rId7" Type="http://schemas.openxmlformats.org/officeDocument/2006/relationships/diagramColors" Target="../diagrams/colors2.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6.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hyperlink" Target="&#1499;&#1514;&#1489;&#1492;13&#1492;&#1497;&#1488;&#1500;&#1488;&#1494;.mkv" TargetMode="External"/><Relationship Id="rId5" Type="http://schemas.openxmlformats.org/officeDocument/2006/relationships/hyperlink" Target="Rishum01_2_14904522%20&#1506;&#1500;&#1493;&#1503;%20&#1500;&#1512;&#1493;&#1508;&#1488;%20&#1492;&#1497;&#1488;&#1500;&#1494;.pdf" TargetMode="Externa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hyperlink" Target="http://www.propharm.co.il/"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ight Triangle 5">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7" name="Rectangle 6">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F54EAB5A-7CB7-AE28-9BEA-28F344131075}"/>
              </a:ext>
            </a:extLst>
          </p:cNvPr>
          <p:cNvSpPr>
            <a:spLocks noGrp="1"/>
          </p:cNvSpPr>
          <p:nvPr>
            <p:ph type="ctrTitle"/>
          </p:nvPr>
        </p:nvSpPr>
        <p:spPr>
          <a:xfrm>
            <a:off x="3354516" y="1408395"/>
            <a:ext cx="5166045" cy="1792136"/>
          </a:xfrm>
        </p:spPr>
        <p:txBody>
          <a:bodyPr anchor="b">
            <a:normAutofit/>
          </a:bodyPr>
          <a:lstStyle/>
          <a:p>
            <a:pPr algn="l"/>
            <a:r>
              <a:rPr lang="en-US" sz="8800" dirty="0"/>
              <a:t>Hyalase</a:t>
            </a:r>
            <a:endParaRPr lang="en-IL" sz="8800" dirty="0"/>
          </a:p>
        </p:txBody>
      </p:sp>
      <p:sp>
        <p:nvSpPr>
          <p:cNvPr id="4" name="Rectangle 2">
            <a:extLst>
              <a:ext uri="{FF2B5EF4-FFF2-40B4-BE49-F238E27FC236}">
                <a16:creationId xmlns:a16="http://schemas.microsoft.com/office/drawing/2014/main" id="{E85EF2F7-08DC-CEFC-BED4-6590713DB3B2}"/>
              </a:ext>
            </a:extLst>
          </p:cNvPr>
          <p:cNvSpPr>
            <a:spLocks noGrp="1" noChangeArrowheads="1"/>
          </p:cNvSpPr>
          <p:nvPr>
            <p:ph type="subTitle" idx="1"/>
          </p:nvPr>
        </p:nvSpPr>
        <p:spPr bwMode="auto">
          <a:xfrm>
            <a:off x="1882611" y="3189815"/>
            <a:ext cx="7131050" cy="131286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rmAutofit/>
          </a:bodyPr>
          <a:lstStyle/>
          <a:p>
            <a:pPr lvl="0" fontAlgn="base">
              <a:lnSpc>
                <a:spcPct val="90000"/>
              </a:lnSpc>
              <a:spcBef>
                <a:spcPct val="0"/>
              </a:spcBef>
              <a:spcAft>
                <a:spcPts val="600"/>
              </a:spcAft>
            </a:pPr>
            <a:r>
              <a:rPr lang="en-US" altLang="en-US" sz="3400" kern="1200" dirty="0">
                <a:solidFill>
                  <a:srgbClr val="0070C0"/>
                </a:solidFill>
                <a:latin typeface="+mj-lt"/>
                <a:ea typeface="+mj-ea"/>
                <a:cs typeface="+mj-cs"/>
              </a:rPr>
              <a:t>The Changing Role of</a:t>
            </a:r>
          </a:p>
          <a:p>
            <a:pPr lvl="0" fontAlgn="base">
              <a:lnSpc>
                <a:spcPct val="90000"/>
              </a:lnSpc>
              <a:spcBef>
                <a:spcPct val="0"/>
              </a:spcBef>
              <a:spcAft>
                <a:spcPts val="600"/>
              </a:spcAft>
            </a:pPr>
            <a:r>
              <a:rPr lang="en-US" altLang="en-US" sz="3400" kern="1200" dirty="0">
                <a:solidFill>
                  <a:srgbClr val="0070C0"/>
                </a:solidFill>
                <a:latin typeface="+mj-lt"/>
                <a:ea typeface="+mj-ea"/>
                <a:cs typeface="+mj-cs"/>
              </a:rPr>
              <a:t>in Plastic </a:t>
            </a:r>
            <a:r>
              <a:rPr lang="en-US" sz="3400" kern="1200" dirty="0">
                <a:solidFill>
                  <a:srgbClr val="0070C0"/>
                </a:solidFill>
                <a:latin typeface="+mj-lt"/>
                <a:ea typeface="+mj-ea"/>
                <a:cs typeface="+mj-cs"/>
              </a:rPr>
              <a:t>Surgery  &amp; Aesthetics clinics</a:t>
            </a:r>
            <a:endParaRPr lang="en-US" altLang="en-US" sz="3400" kern="1200" dirty="0">
              <a:solidFill>
                <a:srgbClr val="0070C0"/>
              </a:solidFill>
              <a:latin typeface="+mj-lt"/>
              <a:ea typeface="+mj-ea"/>
              <a:cs typeface="+mj-cs"/>
            </a:endParaRPr>
          </a:p>
          <a:p>
            <a:pPr marL="0" marR="0" lvl="0" indent="0" fontAlgn="base">
              <a:lnSpc>
                <a:spcPct val="90000"/>
              </a:lnSpc>
              <a:spcBef>
                <a:spcPct val="0"/>
              </a:spcBef>
              <a:spcAft>
                <a:spcPts val="600"/>
              </a:spcAft>
              <a:buClrTx/>
              <a:buSzTx/>
              <a:tabLst/>
            </a:pPr>
            <a:endParaRPr kumimoji="0" lang="en-US" altLang="en-US" sz="3400" i="0" u="none" strike="noStrike" kern="1200" cap="none" normalizeH="0" baseline="0" dirty="0">
              <a:ln>
                <a:noFill/>
              </a:ln>
              <a:solidFill>
                <a:srgbClr val="0070C0"/>
              </a:solidFill>
              <a:effectLst/>
              <a:latin typeface="+mj-lt"/>
              <a:ea typeface="+mj-ea"/>
              <a:cs typeface="+mj-cs"/>
            </a:endParaRPr>
          </a:p>
        </p:txBody>
      </p:sp>
      <p:pic>
        <p:nvPicPr>
          <p:cNvPr id="8" name="Picture 7">
            <a:extLst>
              <a:ext uri="{FF2B5EF4-FFF2-40B4-BE49-F238E27FC236}">
                <a16:creationId xmlns:a16="http://schemas.microsoft.com/office/drawing/2014/main" id="{9B8A7710-29BF-A278-CDF4-BBEFA3157055}"/>
              </a:ext>
            </a:extLst>
          </p:cNvPr>
          <p:cNvPicPr>
            <a:picLocks noChangeAspect="1"/>
          </p:cNvPicPr>
          <p:nvPr/>
        </p:nvPicPr>
        <p:blipFill>
          <a:blip r:embed="rId2"/>
          <a:stretch>
            <a:fillRect/>
          </a:stretch>
        </p:blipFill>
        <p:spPr>
          <a:xfrm>
            <a:off x="8619040" y="810909"/>
            <a:ext cx="2767823" cy="2200846"/>
          </a:xfrm>
          <a:prstGeom prst="rect">
            <a:avLst/>
          </a:prstGeom>
        </p:spPr>
      </p:pic>
      <p:sp>
        <p:nvSpPr>
          <p:cNvPr id="11" name="TextBox 10">
            <a:extLst>
              <a:ext uri="{FF2B5EF4-FFF2-40B4-BE49-F238E27FC236}">
                <a16:creationId xmlns:a16="http://schemas.microsoft.com/office/drawing/2014/main" id="{CEFFEC53-BDC5-1895-141E-3BC30DCF63C7}"/>
              </a:ext>
            </a:extLst>
          </p:cNvPr>
          <p:cNvSpPr txBox="1"/>
          <p:nvPr/>
        </p:nvSpPr>
        <p:spPr>
          <a:xfrm>
            <a:off x="3833959" y="5277050"/>
            <a:ext cx="3436883" cy="954107"/>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en-IL" sz="1400" i="0" u="none" strike="noStrike" cap="none" normalizeH="0" baseline="0" dirty="0">
                <a:ln>
                  <a:noFill/>
                </a:ln>
                <a:solidFill>
                  <a:schemeClr val="bg2">
                    <a:lumMod val="10000"/>
                  </a:schemeClr>
                </a:solidFill>
                <a:effectLst/>
                <a:latin typeface="Times New Roman" panose="02020603050405020304" pitchFamily="18" charset="0"/>
                <a:ea typeface="Aptos" panose="020B0004020202020204" pitchFamily="34" charset="0"/>
                <a:cs typeface="Times New Roman" panose="02020603050405020304" pitchFamily="18" charset="0"/>
              </a:rPr>
              <a:t>Naomi Ben-Avi Brender</a:t>
            </a:r>
            <a:endParaRPr kumimoji="0" lang="en-US" altLang="en-IL" sz="1400" i="0" u="none" strike="noStrike" cap="none" normalizeH="0" baseline="0" dirty="0">
              <a:ln>
                <a:noFill/>
              </a:ln>
              <a:solidFill>
                <a:schemeClr val="bg2">
                  <a:lumMod val="10000"/>
                </a:schemeClr>
              </a:solidFill>
              <a:effectLst/>
              <a:latin typeface="Times New Roman" panose="02020603050405020304" pitchFamily="18" charset="0"/>
              <a:ea typeface="Aptos" panose="020B0004020202020204" pitchFamily="34"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US" altLang="en-IL" sz="1400" dirty="0">
                <a:solidFill>
                  <a:schemeClr val="bg2">
                    <a:lumMod val="10000"/>
                  </a:schemeClr>
                </a:solidFill>
                <a:latin typeface="Times New Roman" panose="02020603050405020304" pitchFamily="18" charset="0"/>
                <a:cs typeface="Times New Roman" panose="02020603050405020304" pitchFamily="18" charset="0"/>
              </a:rPr>
              <a:t>R.N. MBA</a:t>
            </a:r>
            <a:endParaRPr kumimoji="0" lang="de-DE" altLang="en-IL" sz="1400" i="0" u="none" strike="noStrike" cap="none" normalizeH="0" baseline="0" dirty="0">
              <a:ln>
                <a:noFill/>
              </a:ln>
              <a:solidFill>
                <a:schemeClr val="bg2">
                  <a:lumMod val="10000"/>
                </a:schemeClr>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en-IL" sz="1400" b="0" u="none" strike="noStrike" cap="none" normalizeH="0" baseline="0" dirty="0">
                <a:ln>
                  <a:noFill/>
                </a:ln>
                <a:solidFill>
                  <a:schemeClr val="bg2">
                    <a:lumMod val="10000"/>
                  </a:schemeClr>
                </a:solidFill>
                <a:effectLst/>
                <a:latin typeface="Arial" panose="020B0604020202020204" pitchFamily="34" charset="0"/>
                <a:ea typeface="Aptos" panose="020B0004020202020204" pitchFamily="34" charset="0"/>
                <a:cs typeface="Aptos" panose="020B0004020202020204" pitchFamily="34" charset="0"/>
              </a:rPr>
              <a:t>Product &amp; Team manager</a:t>
            </a:r>
            <a:br>
              <a:rPr kumimoji="0" lang="de-DE" altLang="en-IL" sz="1400" b="0" i="1" u="none" strike="noStrike" cap="none" normalizeH="0" baseline="0" dirty="0">
                <a:ln>
                  <a:noFill/>
                </a:ln>
                <a:solidFill>
                  <a:schemeClr val="bg2">
                    <a:lumMod val="10000"/>
                  </a:schemeClr>
                </a:solidFill>
                <a:effectLst/>
                <a:latin typeface="Arial" panose="020B0604020202020204" pitchFamily="34" charset="0"/>
                <a:ea typeface="Aptos" panose="020B0004020202020204" pitchFamily="34" charset="0"/>
                <a:cs typeface="Aptos" panose="020B0004020202020204" pitchFamily="34" charset="0"/>
              </a:rPr>
            </a:br>
            <a:endParaRPr lang="en-IL" sz="1400" dirty="0">
              <a:solidFill>
                <a:schemeClr val="bg2">
                  <a:lumMod val="10000"/>
                </a:schemeClr>
              </a:solidFill>
            </a:endParaRPr>
          </a:p>
        </p:txBody>
      </p:sp>
      <p:pic>
        <p:nvPicPr>
          <p:cNvPr id="3" name="Picture 2" descr="A black and white logo&#10;&#10;Description automatically generated">
            <a:extLst>
              <a:ext uri="{FF2B5EF4-FFF2-40B4-BE49-F238E27FC236}">
                <a16:creationId xmlns:a16="http://schemas.microsoft.com/office/drawing/2014/main" id="{DA6C8690-46CE-648C-B122-54A2A5DA03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628" y="542089"/>
            <a:ext cx="2902120" cy="1118732"/>
          </a:xfrm>
          <a:prstGeom prst="rect">
            <a:avLst/>
          </a:prstGeom>
        </p:spPr>
      </p:pic>
    </p:spTree>
    <p:extLst>
      <p:ext uri="{BB962C8B-B14F-4D97-AF65-F5344CB8AC3E}">
        <p14:creationId xmlns:p14="http://schemas.microsoft.com/office/powerpoint/2010/main" val="99090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0073F-3F35-DB51-7106-E08A48BC4701}"/>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0C2385E9-82DD-1EA9-A56B-98B1E57C2D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ight Triangle 5">
            <a:extLst>
              <a:ext uri="{FF2B5EF4-FFF2-40B4-BE49-F238E27FC236}">
                <a16:creationId xmlns:a16="http://schemas.microsoft.com/office/drawing/2014/main" id="{6A1920E9-8F53-59F4-01F0-2A69FA89B9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7" name="Rectangle 6">
            <a:extLst>
              <a:ext uri="{FF2B5EF4-FFF2-40B4-BE49-F238E27FC236}">
                <a16:creationId xmlns:a16="http://schemas.microsoft.com/office/drawing/2014/main" id="{4C4FB029-15D6-708E-C481-862CAC7B57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Title 4">
            <a:extLst>
              <a:ext uri="{FF2B5EF4-FFF2-40B4-BE49-F238E27FC236}">
                <a16:creationId xmlns:a16="http://schemas.microsoft.com/office/drawing/2014/main" id="{31CE1C1E-F2D5-AD41-068F-7329D55E7BB7}"/>
              </a:ext>
            </a:extLst>
          </p:cNvPr>
          <p:cNvSpPr txBox="1">
            <a:spLocks/>
          </p:cNvSpPr>
          <p:nvPr/>
        </p:nvSpPr>
        <p:spPr>
          <a:xfrm>
            <a:off x="291990" y="-883792"/>
            <a:ext cx="10901330" cy="1507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t>Hyaluronidase=Hyalase</a:t>
            </a:r>
            <a:endParaRPr lang="en-IL" sz="4000" dirty="0"/>
          </a:p>
        </p:txBody>
      </p:sp>
      <p:sp>
        <p:nvSpPr>
          <p:cNvPr id="12" name="Content Placeholder 2">
            <a:extLst>
              <a:ext uri="{FF2B5EF4-FFF2-40B4-BE49-F238E27FC236}">
                <a16:creationId xmlns:a16="http://schemas.microsoft.com/office/drawing/2014/main" id="{DBDD1F34-5BA7-985C-600D-C559B00A0705}"/>
              </a:ext>
            </a:extLst>
          </p:cNvPr>
          <p:cNvSpPr txBox="1">
            <a:spLocks/>
          </p:cNvSpPr>
          <p:nvPr/>
        </p:nvSpPr>
        <p:spPr>
          <a:xfrm>
            <a:off x="511726" y="949118"/>
            <a:ext cx="10278708" cy="477349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rtl="1"/>
            <a:endParaRPr lang="he-IL" sz="2800" dirty="0">
              <a:latin typeface="+mj-lt"/>
            </a:endParaRPr>
          </a:p>
          <a:p>
            <a:pPr marL="342900" indent="-342900" algn="r" rtl="1">
              <a:buFont typeface="Wingdings" panose="05000000000000000000" pitchFamily="2" charset="2"/>
              <a:buChar char="§"/>
            </a:pPr>
            <a:r>
              <a:rPr lang="he-IL" sz="2000" dirty="0">
                <a:latin typeface="+mj-lt"/>
              </a:rPr>
              <a:t>האנזים היאלורונידאז נוצר באופן טבעי בגוף (נמצא באשכים, בזרע וברקמות אחרות)</a:t>
            </a:r>
          </a:p>
          <a:p>
            <a:pPr marL="342900" indent="-342900" algn="r" rtl="1">
              <a:buFont typeface="Wingdings" panose="05000000000000000000" pitchFamily="2" charset="2"/>
              <a:buChar char="§"/>
            </a:pPr>
            <a:r>
              <a:rPr lang="he-IL" sz="2000" dirty="0">
                <a:latin typeface="+mj-lt"/>
              </a:rPr>
              <a:t>תפקידו של </a:t>
            </a:r>
            <a:r>
              <a:rPr lang="en-US" sz="2000" dirty="0">
                <a:latin typeface="+mj-lt"/>
              </a:rPr>
              <a:t>Hyaluronidase</a:t>
            </a:r>
            <a:r>
              <a:rPr lang="he-IL" sz="2000" dirty="0">
                <a:latin typeface="+mj-lt"/>
              </a:rPr>
              <a:t>=</a:t>
            </a:r>
            <a:r>
              <a:rPr lang="en-US" sz="2000" dirty="0">
                <a:latin typeface="+mj-lt"/>
              </a:rPr>
              <a:t>Hyalase</a:t>
            </a:r>
            <a:r>
              <a:rPr lang="he-IL" sz="2000" dirty="0">
                <a:latin typeface="+mj-lt"/>
              </a:rPr>
              <a:t> להמיס / לפרק חומצה היאלורונית  ובכך מגביר את החדירות של רקמת חיבור. </a:t>
            </a:r>
          </a:p>
          <a:p>
            <a:pPr marL="342900" indent="-342900" algn="r" rtl="1">
              <a:buFont typeface="Wingdings" panose="05000000000000000000" pitchFamily="2" charset="2"/>
              <a:buChar char="§"/>
            </a:pPr>
            <a:r>
              <a:rPr lang="en-US" sz="2000" dirty="0">
                <a:latin typeface="+mj-lt"/>
              </a:rPr>
              <a:t>Hyaluronidase=Hyalase  </a:t>
            </a:r>
            <a:r>
              <a:rPr lang="he-IL" sz="2000" dirty="0">
                <a:latin typeface="+mj-lt"/>
              </a:rPr>
              <a:t> פועל מיד לאחר מגע עם המצע שלו</a:t>
            </a:r>
          </a:p>
          <a:p>
            <a:pPr algn="r" rtl="1"/>
            <a:r>
              <a:rPr lang="he-IL" sz="2000" dirty="0">
                <a:latin typeface="+mj-lt"/>
              </a:rPr>
              <a:t>      </a:t>
            </a:r>
            <a:r>
              <a:rPr lang="he-IL" sz="2000" u="sng" dirty="0">
                <a:latin typeface="+mj-lt"/>
              </a:rPr>
              <a:t>פעילות</a:t>
            </a:r>
            <a:r>
              <a:rPr lang="he-IL" sz="2000" dirty="0">
                <a:latin typeface="+mj-lt"/>
              </a:rPr>
              <a:t>: </a:t>
            </a:r>
          </a:p>
          <a:p>
            <a:pPr marL="342900" indent="-342900" algn="r" rtl="1">
              <a:buFont typeface="Wingdings" panose="05000000000000000000" pitchFamily="2" charset="2"/>
              <a:buChar char="§"/>
            </a:pPr>
            <a:r>
              <a:rPr lang="he-IL" sz="2000" dirty="0">
                <a:latin typeface="+mj-lt"/>
              </a:rPr>
              <a:t>תחילת ההשפעה היא מיידית,לאחר הזרקת </a:t>
            </a:r>
            <a:r>
              <a:rPr lang="en-US" sz="2000" dirty="0">
                <a:latin typeface="+mj-lt"/>
              </a:rPr>
              <a:t>Hyaluronidase=Hyalase </a:t>
            </a:r>
            <a:endParaRPr lang="he-IL" sz="2000" dirty="0">
              <a:latin typeface="+mj-lt"/>
            </a:endParaRPr>
          </a:p>
          <a:p>
            <a:pPr marL="342900" indent="-342900" algn="r" rtl="1">
              <a:buFont typeface="Wingdings" panose="05000000000000000000" pitchFamily="2" charset="2"/>
              <a:buChar char="§"/>
            </a:pPr>
            <a:r>
              <a:rPr lang="he-IL" sz="2000" dirty="0">
                <a:latin typeface="+mj-lt"/>
              </a:rPr>
              <a:t>ההשפעה נמשכת לרוב בין 24-48 שעות. </a:t>
            </a:r>
          </a:p>
          <a:p>
            <a:pPr marL="457200" indent="-457200" algn="r" rtl="1">
              <a:buFont typeface="Wingdings" panose="05000000000000000000" pitchFamily="2" charset="2"/>
              <a:buChar char="§"/>
            </a:pPr>
            <a:r>
              <a:rPr lang="he-IL" sz="2000" dirty="0">
                <a:latin typeface="+mj-lt"/>
              </a:rPr>
              <a:t>השפעתו רוורסבילית</a:t>
            </a:r>
            <a:r>
              <a:rPr lang="he-IL" sz="2800" dirty="0">
                <a:latin typeface="+mj-lt"/>
              </a:rPr>
              <a:t>.</a:t>
            </a:r>
          </a:p>
          <a:p>
            <a:pPr marL="457200" indent="-457200" rtl="1">
              <a:buFont typeface="Wingdings" panose="05000000000000000000" pitchFamily="2" charset="2"/>
              <a:buChar char="§"/>
            </a:pPr>
            <a:endParaRPr lang="he-IL" sz="2800" dirty="0">
              <a:latin typeface="+mj-lt"/>
            </a:endParaRPr>
          </a:p>
        </p:txBody>
      </p:sp>
      <p:sp>
        <p:nvSpPr>
          <p:cNvPr id="13" name="TextBox 12">
            <a:extLst>
              <a:ext uri="{FF2B5EF4-FFF2-40B4-BE49-F238E27FC236}">
                <a16:creationId xmlns:a16="http://schemas.microsoft.com/office/drawing/2014/main" id="{F363B416-FA85-3769-9B4B-DB0976C254B6}"/>
              </a:ext>
            </a:extLst>
          </p:cNvPr>
          <p:cNvSpPr txBox="1"/>
          <p:nvPr/>
        </p:nvSpPr>
        <p:spPr>
          <a:xfrm>
            <a:off x="2951228" y="6384589"/>
            <a:ext cx="5399704" cy="276999"/>
          </a:xfrm>
          <a:prstGeom prst="rect">
            <a:avLst/>
          </a:prstGeom>
          <a:noFill/>
        </p:spPr>
        <p:txBody>
          <a:bodyPr wrap="square" rtlCol="0">
            <a:spAutoFit/>
          </a:bodyPr>
          <a:lstStyle/>
          <a:p>
            <a:r>
              <a:rPr lang="en-US" sz="1200" dirty="0"/>
              <a:t>1. Steven H. Bailey, </a:t>
            </a:r>
            <a:r>
              <a:rPr lang="en-US" sz="1200" dirty="0">
                <a:cs typeface="Arial" panose="020B0604020202020204" pitchFamily="34" charset="0"/>
              </a:rPr>
              <a:t>Plastic and Reconstructive Surgery, F</a:t>
            </a:r>
            <a:r>
              <a:rPr lang="en-US" sz="1200" dirty="0"/>
              <a:t>eb. 2014 </a:t>
            </a:r>
            <a:endParaRPr lang="en-US" altLang="en-US" sz="1200" dirty="0">
              <a:solidFill>
                <a:schemeClr val="bg2">
                  <a:lumMod val="75000"/>
                </a:schemeClr>
              </a:solidFill>
            </a:endParaRPr>
          </a:p>
        </p:txBody>
      </p:sp>
      <p:pic>
        <p:nvPicPr>
          <p:cNvPr id="15" name="Picture 14" descr="A black and white logo&#10;&#10;Description automatically generated">
            <a:extLst>
              <a:ext uri="{FF2B5EF4-FFF2-40B4-BE49-F238E27FC236}">
                <a16:creationId xmlns:a16="http://schemas.microsoft.com/office/drawing/2014/main" id="{0A03EC01-CB3E-377F-D24B-E488DB67B5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35" y="6296133"/>
            <a:ext cx="1675693" cy="539790"/>
          </a:xfrm>
          <a:prstGeom prst="rect">
            <a:avLst/>
          </a:prstGeom>
        </p:spPr>
      </p:pic>
      <p:pic>
        <p:nvPicPr>
          <p:cNvPr id="16" name="Picture 15">
            <a:extLst>
              <a:ext uri="{FF2B5EF4-FFF2-40B4-BE49-F238E27FC236}">
                <a16:creationId xmlns:a16="http://schemas.microsoft.com/office/drawing/2014/main" id="{810BF027-DB13-7FCD-D810-24CD95659899}"/>
              </a:ext>
            </a:extLst>
          </p:cNvPr>
          <p:cNvPicPr>
            <a:picLocks noChangeAspect="1"/>
          </p:cNvPicPr>
          <p:nvPr/>
        </p:nvPicPr>
        <p:blipFill>
          <a:blip r:embed="rId3"/>
          <a:stretch>
            <a:fillRect/>
          </a:stretch>
        </p:blipFill>
        <p:spPr>
          <a:xfrm>
            <a:off x="998680" y="3623949"/>
            <a:ext cx="3153945" cy="2457344"/>
          </a:xfrm>
          <a:prstGeom prst="rect">
            <a:avLst/>
          </a:prstGeom>
        </p:spPr>
      </p:pic>
      <p:pic>
        <p:nvPicPr>
          <p:cNvPr id="2" name="Picture 1">
            <a:extLst>
              <a:ext uri="{FF2B5EF4-FFF2-40B4-BE49-F238E27FC236}">
                <a16:creationId xmlns:a16="http://schemas.microsoft.com/office/drawing/2014/main" id="{A9430F57-9880-7171-6BFF-5FB4AB6CBA00}"/>
              </a:ext>
            </a:extLst>
          </p:cNvPr>
          <p:cNvPicPr>
            <a:picLocks noChangeAspect="1"/>
          </p:cNvPicPr>
          <p:nvPr/>
        </p:nvPicPr>
        <p:blipFill>
          <a:blip r:embed="rId4"/>
          <a:stretch>
            <a:fillRect/>
          </a:stretch>
        </p:blipFill>
        <p:spPr>
          <a:xfrm>
            <a:off x="11142368" y="0"/>
            <a:ext cx="1032648" cy="821114"/>
          </a:xfrm>
          <a:prstGeom prst="rect">
            <a:avLst/>
          </a:prstGeom>
        </p:spPr>
      </p:pic>
    </p:spTree>
    <p:extLst>
      <p:ext uri="{BB962C8B-B14F-4D97-AF65-F5344CB8AC3E}">
        <p14:creationId xmlns:p14="http://schemas.microsoft.com/office/powerpoint/2010/main" val="953855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222BD-EE80-A01D-C346-C582E4DC2917}"/>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B0A6A8A0-88FD-D3B8-F172-C43470C74F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ight Triangle 5">
            <a:extLst>
              <a:ext uri="{FF2B5EF4-FFF2-40B4-BE49-F238E27FC236}">
                <a16:creationId xmlns:a16="http://schemas.microsoft.com/office/drawing/2014/main" id="{E42F33B8-FE89-A949-FE5E-ED9D0F19EB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7" name="Rectangle 6">
            <a:extLst>
              <a:ext uri="{FF2B5EF4-FFF2-40B4-BE49-F238E27FC236}">
                <a16:creationId xmlns:a16="http://schemas.microsoft.com/office/drawing/2014/main" id="{878BE72F-754E-039D-0EB9-12C2489C74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Title 4">
            <a:extLst>
              <a:ext uri="{FF2B5EF4-FFF2-40B4-BE49-F238E27FC236}">
                <a16:creationId xmlns:a16="http://schemas.microsoft.com/office/drawing/2014/main" id="{4A0A5768-9829-654F-5D61-B1D9BE254D63}"/>
              </a:ext>
            </a:extLst>
          </p:cNvPr>
          <p:cNvSpPr txBox="1">
            <a:spLocks/>
          </p:cNvSpPr>
          <p:nvPr/>
        </p:nvSpPr>
        <p:spPr>
          <a:xfrm>
            <a:off x="291990" y="-883792"/>
            <a:ext cx="10901330" cy="1507067"/>
          </a:xfrm>
          <a:prstGeom prst="rect">
            <a:avLst/>
          </a:prstGeom>
        </p:spPr>
        <p:txBody>
          <a:bodyPr vert="horz" lIns="91440" tIns="45720" rIns="91440" bIns="45720" rtlCol="0" anchor="b">
            <a:normAutofit/>
          </a:bodyPr>
          <a:lstStyle>
            <a:defPPr>
              <a:defRPr lang="en-IL"/>
            </a:defPPr>
            <a:lvl1pPr algn="ctr">
              <a:lnSpc>
                <a:spcPct val="90000"/>
              </a:lnSpc>
              <a:spcBef>
                <a:spcPct val="0"/>
              </a:spcBef>
              <a:buNone/>
              <a:defRPr sz="4000">
                <a:latin typeface="+mj-lt"/>
                <a:ea typeface="+mj-ea"/>
                <a:cs typeface="+mj-cs"/>
              </a:defRPr>
            </a:lvl1pPr>
          </a:lstStyle>
          <a:p>
            <a:r>
              <a:rPr lang="en-US" dirty="0"/>
              <a:t>Hyaluronidase Spreading factor</a:t>
            </a:r>
            <a:endParaRPr lang="en-IL" dirty="0"/>
          </a:p>
        </p:txBody>
      </p:sp>
      <p:sp>
        <p:nvSpPr>
          <p:cNvPr id="13" name="TextBox 12">
            <a:extLst>
              <a:ext uri="{FF2B5EF4-FFF2-40B4-BE49-F238E27FC236}">
                <a16:creationId xmlns:a16="http://schemas.microsoft.com/office/drawing/2014/main" id="{4E117119-4229-6C0A-C35A-7F0BD4818CE0}"/>
              </a:ext>
            </a:extLst>
          </p:cNvPr>
          <p:cNvSpPr txBox="1"/>
          <p:nvPr/>
        </p:nvSpPr>
        <p:spPr>
          <a:xfrm>
            <a:off x="2951228" y="6384589"/>
            <a:ext cx="5399704" cy="276999"/>
          </a:xfrm>
          <a:prstGeom prst="rect">
            <a:avLst/>
          </a:prstGeom>
          <a:noFill/>
        </p:spPr>
        <p:txBody>
          <a:bodyPr wrap="square" rtlCol="0">
            <a:spAutoFit/>
          </a:bodyPr>
          <a:lstStyle/>
          <a:p>
            <a:r>
              <a:rPr lang="en-US" sz="1200" dirty="0"/>
              <a:t>1. Steven H. Bailey, </a:t>
            </a:r>
            <a:r>
              <a:rPr lang="en-US" sz="1200" dirty="0">
                <a:cs typeface="Arial" panose="020B0604020202020204" pitchFamily="34" charset="0"/>
              </a:rPr>
              <a:t>Plastic and Reconstructive Surgery, F</a:t>
            </a:r>
            <a:r>
              <a:rPr lang="en-US" sz="1200" dirty="0"/>
              <a:t>eb. 2014 </a:t>
            </a:r>
            <a:endParaRPr lang="en-US" altLang="en-US" sz="1200" dirty="0">
              <a:solidFill>
                <a:schemeClr val="bg2">
                  <a:lumMod val="75000"/>
                </a:schemeClr>
              </a:solidFill>
            </a:endParaRPr>
          </a:p>
        </p:txBody>
      </p:sp>
      <p:pic>
        <p:nvPicPr>
          <p:cNvPr id="15" name="Picture 14" descr="A black and white logo&#10;&#10;Description automatically generated">
            <a:extLst>
              <a:ext uri="{FF2B5EF4-FFF2-40B4-BE49-F238E27FC236}">
                <a16:creationId xmlns:a16="http://schemas.microsoft.com/office/drawing/2014/main" id="{B7E04140-87D2-9E28-06AD-98E2A5EAD0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35" y="6296133"/>
            <a:ext cx="1675693" cy="539790"/>
          </a:xfrm>
          <a:prstGeom prst="rect">
            <a:avLst/>
          </a:prstGeom>
        </p:spPr>
      </p:pic>
      <p:pic>
        <p:nvPicPr>
          <p:cNvPr id="16" name="Picture 15">
            <a:extLst>
              <a:ext uri="{FF2B5EF4-FFF2-40B4-BE49-F238E27FC236}">
                <a16:creationId xmlns:a16="http://schemas.microsoft.com/office/drawing/2014/main" id="{F9A73C9F-D50F-7385-20C1-C2DF68BA4730}"/>
              </a:ext>
            </a:extLst>
          </p:cNvPr>
          <p:cNvPicPr>
            <a:picLocks noChangeAspect="1"/>
          </p:cNvPicPr>
          <p:nvPr/>
        </p:nvPicPr>
        <p:blipFill>
          <a:blip r:embed="rId3"/>
          <a:stretch>
            <a:fillRect/>
          </a:stretch>
        </p:blipFill>
        <p:spPr>
          <a:xfrm>
            <a:off x="998680" y="3623949"/>
            <a:ext cx="3153945" cy="2457344"/>
          </a:xfrm>
          <a:prstGeom prst="rect">
            <a:avLst/>
          </a:prstGeom>
        </p:spPr>
      </p:pic>
      <p:sp>
        <p:nvSpPr>
          <p:cNvPr id="2" name="TextBox 1">
            <a:extLst>
              <a:ext uri="{FF2B5EF4-FFF2-40B4-BE49-F238E27FC236}">
                <a16:creationId xmlns:a16="http://schemas.microsoft.com/office/drawing/2014/main" id="{CEE0F8BA-BA03-5D3F-6C5D-8E765B08DB25}"/>
              </a:ext>
            </a:extLst>
          </p:cNvPr>
          <p:cNvSpPr txBox="1"/>
          <p:nvPr/>
        </p:nvSpPr>
        <p:spPr>
          <a:xfrm>
            <a:off x="2433149" y="1162082"/>
            <a:ext cx="7996132" cy="1938992"/>
          </a:xfrm>
          <a:prstGeom prst="rect">
            <a:avLst/>
          </a:prstGeom>
          <a:noFill/>
        </p:spPr>
        <p:txBody>
          <a:bodyPr wrap="square">
            <a:spAutoFit/>
          </a:bodyPr>
          <a:lstStyle/>
          <a:p>
            <a:pPr algn="ctr"/>
            <a:r>
              <a:rPr lang="he-IL" sz="2400" dirty="0">
                <a:latin typeface="Aptos" panose="020B0004020202020204" pitchFamily="34" charset="0"/>
              </a:rPr>
              <a:t>בגלל יכולתו של האנזים להגביר את חדירות הרקמות על ידי פירוק חומצה היאלורונית, הוא מאפשר חדירה טובה יותר של נוזלים ולשטח נרחב יותר לכן זכה לשם :</a:t>
            </a:r>
          </a:p>
          <a:p>
            <a:pPr algn="ctr"/>
            <a:endParaRPr lang="he-IL" sz="2400" dirty="0">
              <a:latin typeface="Aptos" panose="020B0004020202020204" pitchFamily="34" charset="0"/>
            </a:endParaRPr>
          </a:p>
          <a:p>
            <a:pPr algn="ctr"/>
            <a:r>
              <a:rPr lang="he-IL" sz="2400" dirty="0">
                <a:latin typeface="Aptos" panose="020B0004020202020204" pitchFamily="34" charset="0"/>
              </a:rPr>
              <a:t>“</a:t>
            </a:r>
            <a:r>
              <a:rPr lang="en-US" sz="2400" dirty="0">
                <a:latin typeface="Aptos" panose="020B0004020202020204" pitchFamily="34" charset="0"/>
              </a:rPr>
              <a:t>The spreading factor” </a:t>
            </a:r>
            <a:r>
              <a:rPr lang="he-IL" sz="2400" dirty="0">
                <a:latin typeface="Aptos" panose="020B0004020202020204" pitchFamily="34" charset="0"/>
              </a:rPr>
              <a:t>  או </a:t>
            </a:r>
            <a:r>
              <a:rPr lang="en-US" sz="2400" dirty="0">
                <a:latin typeface="Aptos" panose="020B0004020202020204" pitchFamily="34" charset="0"/>
              </a:rPr>
              <a:t>“The expanding factor“</a:t>
            </a:r>
          </a:p>
        </p:txBody>
      </p:sp>
      <p:pic>
        <p:nvPicPr>
          <p:cNvPr id="3" name="Picture 2">
            <a:extLst>
              <a:ext uri="{FF2B5EF4-FFF2-40B4-BE49-F238E27FC236}">
                <a16:creationId xmlns:a16="http://schemas.microsoft.com/office/drawing/2014/main" id="{DE102197-6DD9-D04D-31A7-2CDFB8273F67}"/>
              </a:ext>
            </a:extLst>
          </p:cNvPr>
          <p:cNvPicPr>
            <a:picLocks noChangeAspect="1"/>
          </p:cNvPicPr>
          <p:nvPr/>
        </p:nvPicPr>
        <p:blipFill>
          <a:blip r:embed="rId4"/>
          <a:stretch>
            <a:fillRect/>
          </a:stretch>
        </p:blipFill>
        <p:spPr>
          <a:xfrm>
            <a:off x="11142368" y="0"/>
            <a:ext cx="1032648" cy="821114"/>
          </a:xfrm>
          <a:prstGeom prst="rect">
            <a:avLst/>
          </a:prstGeom>
        </p:spPr>
      </p:pic>
    </p:spTree>
    <p:extLst>
      <p:ext uri="{BB962C8B-B14F-4D97-AF65-F5344CB8AC3E}">
        <p14:creationId xmlns:p14="http://schemas.microsoft.com/office/powerpoint/2010/main" val="4099014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171F5-1A3C-3C91-F5A3-0C5AA7AF3F44}"/>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5D8F4E57-36B7-A00D-2EA7-E7624BC34E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ight Triangle 5">
            <a:extLst>
              <a:ext uri="{FF2B5EF4-FFF2-40B4-BE49-F238E27FC236}">
                <a16:creationId xmlns:a16="http://schemas.microsoft.com/office/drawing/2014/main" id="{B5B8D2D2-F6D8-0E47-B7C0-679B81C47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7" name="Rectangle 6">
            <a:extLst>
              <a:ext uri="{FF2B5EF4-FFF2-40B4-BE49-F238E27FC236}">
                <a16:creationId xmlns:a16="http://schemas.microsoft.com/office/drawing/2014/main" id="{FF8ACA3D-2B11-4C8D-8671-EB58BE6A54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3">
            <a:extLst>
              <a:ext uri="{FF2B5EF4-FFF2-40B4-BE49-F238E27FC236}">
                <a16:creationId xmlns:a16="http://schemas.microsoft.com/office/drawing/2014/main" id="{0D52437D-FAAA-59FE-ED2E-569B41C10733}"/>
              </a:ext>
            </a:extLst>
          </p:cNvPr>
          <p:cNvSpPr txBox="1">
            <a:spLocks/>
          </p:cNvSpPr>
          <p:nvPr/>
        </p:nvSpPr>
        <p:spPr>
          <a:xfrm>
            <a:off x="1154956" y="1147661"/>
            <a:ext cx="9605408" cy="2530259"/>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t>Experience and Management of Intravascular Injection with Facial Fillers: Results of a Multinational Survey of Experienced Injectors </a:t>
            </a:r>
          </a:p>
        </p:txBody>
      </p:sp>
      <p:sp>
        <p:nvSpPr>
          <p:cNvPr id="3" name="Text Placeholder 4">
            <a:extLst>
              <a:ext uri="{FF2B5EF4-FFF2-40B4-BE49-F238E27FC236}">
                <a16:creationId xmlns:a16="http://schemas.microsoft.com/office/drawing/2014/main" id="{F80261EE-6108-4EEA-0BE6-36F4C5E54235}"/>
              </a:ext>
            </a:extLst>
          </p:cNvPr>
          <p:cNvSpPr txBox="1">
            <a:spLocks/>
          </p:cNvSpPr>
          <p:nvPr/>
        </p:nvSpPr>
        <p:spPr>
          <a:xfrm>
            <a:off x="1544831" y="4675784"/>
            <a:ext cx="8825658" cy="860400"/>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Greg J. Goodman Aesthetic Plastic Surgery June 2016 </a:t>
            </a:r>
            <a:endParaRPr lang="en-US" altLang="en-US" dirty="0"/>
          </a:p>
          <a:p>
            <a:endParaRPr lang="en-US" dirty="0"/>
          </a:p>
        </p:txBody>
      </p:sp>
      <p:pic>
        <p:nvPicPr>
          <p:cNvPr id="4" name="Picture 3" descr="A black and white logo&#10;&#10;Description automatically generated">
            <a:extLst>
              <a:ext uri="{FF2B5EF4-FFF2-40B4-BE49-F238E27FC236}">
                <a16:creationId xmlns:a16="http://schemas.microsoft.com/office/drawing/2014/main" id="{F48C66A0-8618-2518-FFE1-9E98DCC8B0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35" y="6296133"/>
            <a:ext cx="1675693" cy="539790"/>
          </a:xfrm>
          <a:prstGeom prst="rect">
            <a:avLst/>
          </a:prstGeom>
        </p:spPr>
      </p:pic>
      <p:pic>
        <p:nvPicPr>
          <p:cNvPr id="8" name="Picture 7">
            <a:extLst>
              <a:ext uri="{FF2B5EF4-FFF2-40B4-BE49-F238E27FC236}">
                <a16:creationId xmlns:a16="http://schemas.microsoft.com/office/drawing/2014/main" id="{655C3EB3-793F-3435-96C7-3265830093A1}"/>
              </a:ext>
            </a:extLst>
          </p:cNvPr>
          <p:cNvPicPr>
            <a:picLocks noChangeAspect="1"/>
          </p:cNvPicPr>
          <p:nvPr/>
        </p:nvPicPr>
        <p:blipFill>
          <a:blip r:embed="rId3"/>
          <a:stretch>
            <a:fillRect/>
          </a:stretch>
        </p:blipFill>
        <p:spPr>
          <a:xfrm>
            <a:off x="11142368" y="0"/>
            <a:ext cx="1032648" cy="821114"/>
          </a:xfrm>
          <a:prstGeom prst="rect">
            <a:avLst/>
          </a:prstGeom>
        </p:spPr>
      </p:pic>
    </p:spTree>
    <p:extLst>
      <p:ext uri="{BB962C8B-B14F-4D97-AF65-F5344CB8AC3E}">
        <p14:creationId xmlns:p14="http://schemas.microsoft.com/office/powerpoint/2010/main" val="4043039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C3D13-751C-8DB4-A9D9-EC26CFD99903}"/>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E7EE588E-52C3-8BDC-3473-EA79EAB7F3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ight Triangle 5">
            <a:extLst>
              <a:ext uri="{FF2B5EF4-FFF2-40B4-BE49-F238E27FC236}">
                <a16:creationId xmlns:a16="http://schemas.microsoft.com/office/drawing/2014/main" id="{E64D1F4E-053A-46B5-FF0E-1B548C54A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7" name="Rectangle 6">
            <a:extLst>
              <a:ext uri="{FF2B5EF4-FFF2-40B4-BE49-F238E27FC236}">
                <a16:creationId xmlns:a16="http://schemas.microsoft.com/office/drawing/2014/main" id="{0331B54D-FE92-0BBB-2634-5A28953A32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Rectangle 2">
            <a:extLst>
              <a:ext uri="{FF2B5EF4-FFF2-40B4-BE49-F238E27FC236}">
                <a16:creationId xmlns:a16="http://schemas.microsoft.com/office/drawing/2014/main" id="{E7BABF0B-2486-22CB-8174-0797A16D5947}"/>
              </a:ext>
            </a:extLst>
          </p:cNvPr>
          <p:cNvSpPr/>
          <p:nvPr/>
        </p:nvSpPr>
        <p:spPr>
          <a:xfrm>
            <a:off x="857781" y="110579"/>
            <a:ext cx="9405771" cy="461665"/>
          </a:xfrm>
          <a:prstGeom prst="rect">
            <a:avLst/>
          </a:prstGeom>
        </p:spPr>
        <p:txBody>
          <a:bodyPr wrap="square">
            <a:spAutoFit/>
          </a:bodyPr>
          <a:lstStyle/>
          <a:p>
            <a:pPr algn="ctr"/>
            <a:r>
              <a:rPr lang="en-US" sz="2400" dirty="0"/>
              <a:t>Frequency of location of intravascular injection</a:t>
            </a:r>
          </a:p>
        </p:txBody>
      </p:sp>
      <p:sp>
        <p:nvSpPr>
          <p:cNvPr id="4" name="TextBox 3">
            <a:extLst>
              <a:ext uri="{FF2B5EF4-FFF2-40B4-BE49-F238E27FC236}">
                <a16:creationId xmlns:a16="http://schemas.microsoft.com/office/drawing/2014/main" id="{26F34D17-C635-9AD0-3048-471DC94E7A52}"/>
              </a:ext>
            </a:extLst>
          </p:cNvPr>
          <p:cNvSpPr txBox="1"/>
          <p:nvPr/>
        </p:nvSpPr>
        <p:spPr>
          <a:xfrm>
            <a:off x="3216549" y="6548742"/>
            <a:ext cx="4141783" cy="276999"/>
          </a:xfrm>
          <a:prstGeom prst="rect">
            <a:avLst/>
          </a:prstGeom>
          <a:noFill/>
        </p:spPr>
        <p:txBody>
          <a:bodyPr wrap="square" rtlCol="0">
            <a:spAutoFit/>
          </a:bodyPr>
          <a:lstStyle/>
          <a:p>
            <a:pPr marL="228600" indent="-228600">
              <a:buAutoNum type="arabicPeriod"/>
            </a:pPr>
            <a:r>
              <a:rPr lang="en-US" sz="1200" dirty="0"/>
              <a:t>Greg J. Goodman A</a:t>
            </a:r>
            <a:r>
              <a:rPr lang="en-US" sz="1200" dirty="0">
                <a:cs typeface="Arial" panose="020B0604020202020204" pitchFamily="34" charset="0"/>
              </a:rPr>
              <a:t>esthetic Plastic Surgery June 2016 </a:t>
            </a:r>
            <a:endParaRPr lang="en-US" altLang="en-US" sz="1200" dirty="0">
              <a:cs typeface="Arial" panose="020B0604020202020204" pitchFamily="34" charset="0"/>
            </a:endParaRPr>
          </a:p>
        </p:txBody>
      </p:sp>
      <p:pic>
        <p:nvPicPr>
          <p:cNvPr id="8" name="Picture 7">
            <a:extLst>
              <a:ext uri="{FF2B5EF4-FFF2-40B4-BE49-F238E27FC236}">
                <a16:creationId xmlns:a16="http://schemas.microsoft.com/office/drawing/2014/main" id="{738C3763-8601-D86D-1929-0B00E6412C2A}"/>
              </a:ext>
            </a:extLst>
          </p:cNvPr>
          <p:cNvPicPr>
            <a:picLocks noChangeAspect="1"/>
          </p:cNvPicPr>
          <p:nvPr/>
        </p:nvPicPr>
        <p:blipFill>
          <a:blip r:embed="rId2"/>
          <a:stretch>
            <a:fillRect/>
          </a:stretch>
        </p:blipFill>
        <p:spPr>
          <a:xfrm>
            <a:off x="1649448" y="1337008"/>
            <a:ext cx="7183626" cy="4620571"/>
          </a:xfrm>
          <a:prstGeom prst="rect">
            <a:avLst/>
          </a:prstGeom>
          <a:ln w="38100">
            <a:solidFill>
              <a:srgbClr val="00B0F0"/>
            </a:solidFill>
          </a:ln>
        </p:spPr>
      </p:pic>
      <p:sp>
        <p:nvSpPr>
          <p:cNvPr id="9" name="Rectangle 8">
            <a:extLst>
              <a:ext uri="{FF2B5EF4-FFF2-40B4-BE49-F238E27FC236}">
                <a16:creationId xmlns:a16="http://schemas.microsoft.com/office/drawing/2014/main" id="{FA885038-089B-63F7-DD74-1345A91861A9}"/>
              </a:ext>
            </a:extLst>
          </p:cNvPr>
          <p:cNvSpPr/>
          <p:nvPr/>
        </p:nvSpPr>
        <p:spPr>
          <a:xfrm>
            <a:off x="1649448" y="5957579"/>
            <a:ext cx="732893" cy="338554"/>
          </a:xfrm>
          <a:prstGeom prst="rect">
            <a:avLst/>
          </a:prstGeom>
        </p:spPr>
        <p:txBody>
          <a:bodyPr wrap="none">
            <a:spAutoFit/>
          </a:bodyPr>
          <a:lstStyle/>
          <a:p>
            <a:r>
              <a:rPr lang="en-US" sz="1600" dirty="0"/>
              <a:t>N=127</a:t>
            </a:r>
          </a:p>
        </p:txBody>
      </p:sp>
      <p:pic>
        <p:nvPicPr>
          <p:cNvPr id="11" name="Picture 10" descr="A black and white logo&#10;&#10;Description automatically generated">
            <a:extLst>
              <a:ext uri="{FF2B5EF4-FFF2-40B4-BE49-F238E27FC236}">
                <a16:creationId xmlns:a16="http://schemas.microsoft.com/office/drawing/2014/main" id="{8C4EC56E-7A67-D787-0A6F-E23CFF7DD2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35" y="6296133"/>
            <a:ext cx="1675693" cy="539790"/>
          </a:xfrm>
          <a:prstGeom prst="rect">
            <a:avLst/>
          </a:prstGeom>
        </p:spPr>
      </p:pic>
      <p:pic>
        <p:nvPicPr>
          <p:cNvPr id="2" name="Picture 1">
            <a:extLst>
              <a:ext uri="{FF2B5EF4-FFF2-40B4-BE49-F238E27FC236}">
                <a16:creationId xmlns:a16="http://schemas.microsoft.com/office/drawing/2014/main" id="{B0A889A5-0642-359B-AB1F-51C55768A1F4}"/>
              </a:ext>
            </a:extLst>
          </p:cNvPr>
          <p:cNvPicPr>
            <a:picLocks noChangeAspect="1"/>
          </p:cNvPicPr>
          <p:nvPr/>
        </p:nvPicPr>
        <p:blipFill>
          <a:blip r:embed="rId4"/>
          <a:stretch>
            <a:fillRect/>
          </a:stretch>
        </p:blipFill>
        <p:spPr>
          <a:xfrm>
            <a:off x="11142368" y="0"/>
            <a:ext cx="1032648" cy="821114"/>
          </a:xfrm>
          <a:prstGeom prst="rect">
            <a:avLst/>
          </a:prstGeom>
        </p:spPr>
      </p:pic>
    </p:spTree>
    <p:extLst>
      <p:ext uri="{BB962C8B-B14F-4D97-AF65-F5344CB8AC3E}">
        <p14:creationId xmlns:p14="http://schemas.microsoft.com/office/powerpoint/2010/main" val="20019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50638-735C-624D-A201-17A7AEB58454}"/>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552B1AEE-F28B-EE98-12CE-429F27E225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ight Triangle 5">
            <a:extLst>
              <a:ext uri="{FF2B5EF4-FFF2-40B4-BE49-F238E27FC236}">
                <a16:creationId xmlns:a16="http://schemas.microsoft.com/office/drawing/2014/main" id="{8B73088F-CC31-640C-8205-C946A3D2E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7" name="Rectangle 6">
            <a:extLst>
              <a:ext uri="{FF2B5EF4-FFF2-40B4-BE49-F238E27FC236}">
                <a16:creationId xmlns:a16="http://schemas.microsoft.com/office/drawing/2014/main" id="{DCC7B4AE-58E4-B784-86D7-F62C9CF14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Picture 1" descr="A black and white logo&#10;&#10;Description automatically generated">
            <a:extLst>
              <a:ext uri="{FF2B5EF4-FFF2-40B4-BE49-F238E27FC236}">
                <a16:creationId xmlns:a16="http://schemas.microsoft.com/office/drawing/2014/main" id="{B360E682-2ABB-ABB2-DADE-9E39D358FD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35" y="6296133"/>
            <a:ext cx="1675693" cy="539790"/>
          </a:xfrm>
          <a:prstGeom prst="rect">
            <a:avLst/>
          </a:prstGeom>
        </p:spPr>
      </p:pic>
      <p:sp>
        <p:nvSpPr>
          <p:cNvPr id="3" name="Title 1">
            <a:extLst>
              <a:ext uri="{FF2B5EF4-FFF2-40B4-BE49-F238E27FC236}">
                <a16:creationId xmlns:a16="http://schemas.microsoft.com/office/drawing/2014/main" id="{A71B4757-5EB3-BC87-283F-F9B110B6E68A}"/>
              </a:ext>
            </a:extLst>
          </p:cNvPr>
          <p:cNvSpPr txBox="1">
            <a:spLocks/>
          </p:cNvSpPr>
          <p:nvPr/>
        </p:nvSpPr>
        <p:spPr>
          <a:xfrm>
            <a:off x="740313" y="-46485"/>
            <a:ext cx="10707974" cy="1149531"/>
          </a:xfrm>
          <a:prstGeom prst="rect">
            <a:avLst/>
          </a:prstGeom>
        </p:spPr>
        <p:txBody>
          <a:bodyPr vert="horz" lIns="91440" tIns="45720" rIns="91440" bIns="45720" rtlCol="0" anchor="b">
            <a:normAutofit/>
          </a:bodyPr>
          <a:lstStyle>
            <a:defPPr>
              <a:defRPr lang="en-IL"/>
            </a:defPPr>
            <a:lvl1pPr algn="ctr">
              <a:lnSpc>
                <a:spcPct val="90000"/>
              </a:lnSpc>
              <a:spcBef>
                <a:spcPct val="0"/>
              </a:spcBef>
              <a:buNone/>
              <a:defRPr sz="2800">
                <a:latin typeface="+mj-lt"/>
                <a:ea typeface="+mj-ea"/>
                <a:cs typeface="+mj-cs"/>
              </a:defRPr>
            </a:lvl1pPr>
          </a:lstStyle>
          <a:p>
            <a:pPr rtl="1"/>
            <a:r>
              <a:rPr lang="en-US" sz="3200" dirty="0"/>
              <a:t>Hyaluronidase </a:t>
            </a:r>
            <a:r>
              <a:rPr lang="he-IL" sz="3200" dirty="0"/>
              <a:t> הוא הטיפול המועדף ב-90% מהמקרים</a:t>
            </a:r>
            <a:br>
              <a:rPr lang="en-US" sz="3200" dirty="0"/>
            </a:br>
            <a:endParaRPr lang="en-US" sz="3200" dirty="0"/>
          </a:p>
        </p:txBody>
      </p:sp>
      <p:pic>
        <p:nvPicPr>
          <p:cNvPr id="4" name="Picture 3">
            <a:extLst>
              <a:ext uri="{FF2B5EF4-FFF2-40B4-BE49-F238E27FC236}">
                <a16:creationId xmlns:a16="http://schemas.microsoft.com/office/drawing/2014/main" id="{9967B071-BB3B-1E2D-47CC-CDB6C84D5BE8}"/>
              </a:ext>
            </a:extLst>
          </p:cNvPr>
          <p:cNvPicPr>
            <a:picLocks noChangeAspect="1"/>
          </p:cNvPicPr>
          <p:nvPr/>
        </p:nvPicPr>
        <p:blipFill>
          <a:blip r:embed="rId3"/>
          <a:stretch>
            <a:fillRect/>
          </a:stretch>
        </p:blipFill>
        <p:spPr>
          <a:xfrm>
            <a:off x="1168400" y="1346879"/>
            <a:ext cx="8158480" cy="4431519"/>
          </a:xfrm>
          <a:prstGeom prst="rect">
            <a:avLst/>
          </a:prstGeom>
          <a:ln w="57150" cap="sq">
            <a:solidFill>
              <a:srgbClr val="00B0F0"/>
            </a:solidFill>
            <a:prstDash val="solid"/>
            <a:miter lim="800000"/>
          </a:ln>
          <a:effectLst>
            <a:outerShdw blurRad="50800" dist="38100" dir="2700000" algn="tl" rotWithShape="0">
              <a:srgbClr val="000000">
                <a:alpha val="43000"/>
              </a:srgbClr>
            </a:outerShdw>
          </a:effectLst>
        </p:spPr>
      </p:pic>
      <p:sp>
        <p:nvSpPr>
          <p:cNvPr id="8" name="Rectangle 7">
            <a:extLst>
              <a:ext uri="{FF2B5EF4-FFF2-40B4-BE49-F238E27FC236}">
                <a16:creationId xmlns:a16="http://schemas.microsoft.com/office/drawing/2014/main" id="{2411E223-FA54-3279-3F29-F7587ADA5B18}"/>
              </a:ext>
            </a:extLst>
          </p:cNvPr>
          <p:cNvSpPr/>
          <p:nvPr/>
        </p:nvSpPr>
        <p:spPr>
          <a:xfrm>
            <a:off x="-829051" y="949476"/>
            <a:ext cx="9405771" cy="400110"/>
          </a:xfrm>
          <a:prstGeom prst="rect">
            <a:avLst/>
          </a:prstGeom>
        </p:spPr>
        <p:txBody>
          <a:bodyPr wrap="square">
            <a:spAutoFit/>
          </a:bodyPr>
          <a:lstStyle/>
          <a:p>
            <a:pPr algn="ctr"/>
            <a:r>
              <a:rPr lang="en-US" sz="2000" u="sng" dirty="0"/>
              <a:t>Treatments used to manage intravascular injection</a:t>
            </a:r>
          </a:p>
        </p:txBody>
      </p:sp>
      <p:sp>
        <p:nvSpPr>
          <p:cNvPr id="9" name="TextBox 8">
            <a:extLst>
              <a:ext uri="{FF2B5EF4-FFF2-40B4-BE49-F238E27FC236}">
                <a16:creationId xmlns:a16="http://schemas.microsoft.com/office/drawing/2014/main" id="{520EF68B-55FE-CA95-C3F9-A42B091DEEBE}"/>
              </a:ext>
            </a:extLst>
          </p:cNvPr>
          <p:cNvSpPr txBox="1"/>
          <p:nvPr/>
        </p:nvSpPr>
        <p:spPr>
          <a:xfrm>
            <a:off x="3065282" y="6375794"/>
            <a:ext cx="4141783" cy="276999"/>
          </a:xfrm>
          <a:prstGeom prst="rect">
            <a:avLst/>
          </a:prstGeom>
          <a:noFill/>
        </p:spPr>
        <p:txBody>
          <a:bodyPr wrap="square" rtlCol="0">
            <a:spAutoFit/>
          </a:bodyPr>
          <a:lstStyle/>
          <a:p>
            <a:pPr marL="228600" indent="-228600">
              <a:buAutoNum type="arabicPeriod"/>
            </a:pPr>
            <a:r>
              <a:rPr lang="en-US" sz="1200" dirty="0"/>
              <a:t>Greg J. Goodman A</a:t>
            </a:r>
            <a:r>
              <a:rPr lang="en-US" sz="1200" dirty="0">
                <a:cs typeface="Arial" panose="020B0604020202020204" pitchFamily="34" charset="0"/>
              </a:rPr>
              <a:t>esthetic Plastic Surgery June 2016 </a:t>
            </a:r>
            <a:endParaRPr lang="en-US" altLang="en-US" sz="1200" dirty="0">
              <a:cs typeface="Arial" panose="020B0604020202020204" pitchFamily="34" charset="0"/>
            </a:endParaRPr>
          </a:p>
        </p:txBody>
      </p:sp>
      <p:sp>
        <p:nvSpPr>
          <p:cNvPr id="11" name="Rectangle 10">
            <a:extLst>
              <a:ext uri="{FF2B5EF4-FFF2-40B4-BE49-F238E27FC236}">
                <a16:creationId xmlns:a16="http://schemas.microsoft.com/office/drawing/2014/main" id="{66411767-A52F-AB9B-C9B6-431F4DDE3EC9}"/>
              </a:ext>
            </a:extLst>
          </p:cNvPr>
          <p:cNvSpPr/>
          <p:nvPr/>
        </p:nvSpPr>
        <p:spPr>
          <a:xfrm>
            <a:off x="2382340" y="5936439"/>
            <a:ext cx="732893" cy="338554"/>
          </a:xfrm>
          <a:prstGeom prst="rect">
            <a:avLst/>
          </a:prstGeom>
        </p:spPr>
        <p:txBody>
          <a:bodyPr wrap="none">
            <a:spAutoFit/>
          </a:bodyPr>
          <a:lstStyle/>
          <a:p>
            <a:r>
              <a:rPr lang="en-US" sz="1600" dirty="0"/>
              <a:t>N=127</a:t>
            </a:r>
          </a:p>
        </p:txBody>
      </p:sp>
      <p:sp>
        <p:nvSpPr>
          <p:cNvPr id="12" name="Oval 11">
            <a:extLst>
              <a:ext uri="{FF2B5EF4-FFF2-40B4-BE49-F238E27FC236}">
                <a16:creationId xmlns:a16="http://schemas.microsoft.com/office/drawing/2014/main" id="{A6B310FB-3772-809A-AEA7-445A6E4A72C5}"/>
              </a:ext>
            </a:extLst>
          </p:cNvPr>
          <p:cNvSpPr/>
          <p:nvPr/>
        </p:nvSpPr>
        <p:spPr>
          <a:xfrm>
            <a:off x="2382340" y="1523121"/>
            <a:ext cx="1016000" cy="406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0D470C76-A33C-EFB2-964E-2550AF189179}"/>
              </a:ext>
            </a:extLst>
          </p:cNvPr>
          <p:cNvPicPr>
            <a:picLocks noChangeAspect="1"/>
          </p:cNvPicPr>
          <p:nvPr/>
        </p:nvPicPr>
        <p:blipFill>
          <a:blip r:embed="rId4"/>
          <a:stretch>
            <a:fillRect/>
          </a:stretch>
        </p:blipFill>
        <p:spPr>
          <a:xfrm>
            <a:off x="11142368" y="0"/>
            <a:ext cx="1032648" cy="821114"/>
          </a:xfrm>
          <a:prstGeom prst="rect">
            <a:avLst/>
          </a:prstGeom>
        </p:spPr>
      </p:pic>
    </p:spTree>
    <p:extLst>
      <p:ext uri="{BB962C8B-B14F-4D97-AF65-F5344CB8AC3E}">
        <p14:creationId xmlns:p14="http://schemas.microsoft.com/office/powerpoint/2010/main" val="3171626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5FA33-9270-8479-ED58-F6B0FE6B9A11}"/>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5CDC3E47-90BA-BE1A-119E-DA321B2CE5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ight Triangle 5">
            <a:extLst>
              <a:ext uri="{FF2B5EF4-FFF2-40B4-BE49-F238E27FC236}">
                <a16:creationId xmlns:a16="http://schemas.microsoft.com/office/drawing/2014/main" id="{821BB2B1-3D9B-09B6-A9C6-F1F42A1ED1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7" name="Rectangle 6">
            <a:extLst>
              <a:ext uri="{FF2B5EF4-FFF2-40B4-BE49-F238E27FC236}">
                <a16:creationId xmlns:a16="http://schemas.microsoft.com/office/drawing/2014/main" id="{924C7067-2DD9-FDFE-BAB9-7ACF13C757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Picture 1" descr="A black and white logo&#10;&#10;Description automatically generated">
            <a:extLst>
              <a:ext uri="{FF2B5EF4-FFF2-40B4-BE49-F238E27FC236}">
                <a16:creationId xmlns:a16="http://schemas.microsoft.com/office/drawing/2014/main" id="{7413F491-4EFA-0621-EC2B-CDB7AEDA0B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35" y="6296133"/>
            <a:ext cx="1675693" cy="539790"/>
          </a:xfrm>
          <a:prstGeom prst="rect">
            <a:avLst/>
          </a:prstGeom>
        </p:spPr>
      </p:pic>
      <p:sp>
        <p:nvSpPr>
          <p:cNvPr id="4" name="TextBox 3">
            <a:extLst>
              <a:ext uri="{FF2B5EF4-FFF2-40B4-BE49-F238E27FC236}">
                <a16:creationId xmlns:a16="http://schemas.microsoft.com/office/drawing/2014/main" id="{58FD8A4F-B587-3A4A-12FF-8863CCD6E1F0}"/>
              </a:ext>
            </a:extLst>
          </p:cNvPr>
          <p:cNvSpPr txBox="1"/>
          <p:nvPr/>
        </p:nvSpPr>
        <p:spPr>
          <a:xfrm>
            <a:off x="1892671" y="6525090"/>
            <a:ext cx="6003636" cy="646331"/>
          </a:xfrm>
          <a:prstGeom prst="rect">
            <a:avLst/>
          </a:prstGeom>
          <a:noFill/>
        </p:spPr>
        <p:txBody>
          <a:bodyPr wrap="square" rtlCol="0">
            <a:spAutoFit/>
          </a:bodyPr>
          <a:lstStyle/>
          <a:p>
            <a:pPr marL="228600" indent="-228600">
              <a:buAutoNum type="arabicPeriod"/>
            </a:pPr>
            <a:r>
              <a:rPr lang="en-US" sz="1200" dirty="0"/>
              <a:t>Greg J. Goodman A</a:t>
            </a:r>
            <a:r>
              <a:rPr lang="en-US" sz="1200" dirty="0">
                <a:latin typeface="Calibri" panose="020F0502020204030204" pitchFamily="34" charset="0"/>
                <a:cs typeface="Arial" panose="020B0604020202020204" pitchFamily="34" charset="0"/>
              </a:rPr>
              <a:t>esthetic Plastic Surgery June 2016 </a:t>
            </a:r>
            <a:br>
              <a:rPr lang="en-US" sz="1200" dirty="0"/>
            </a:br>
            <a:br>
              <a:rPr lang="en-US" sz="1200" dirty="0"/>
            </a:br>
            <a:endParaRPr lang="en-US" altLang="en-US" sz="1200" dirty="0">
              <a:latin typeface="Calibri" panose="020F050202020403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74550F89-7CC6-541B-F4DA-C9468F5D88E2}"/>
              </a:ext>
            </a:extLst>
          </p:cNvPr>
          <p:cNvPicPr>
            <a:picLocks noChangeAspect="1"/>
          </p:cNvPicPr>
          <p:nvPr/>
        </p:nvPicPr>
        <p:blipFill>
          <a:blip r:embed="rId3"/>
          <a:stretch>
            <a:fillRect/>
          </a:stretch>
        </p:blipFill>
        <p:spPr>
          <a:xfrm>
            <a:off x="1520852" y="1597405"/>
            <a:ext cx="7850344" cy="4104886"/>
          </a:xfrm>
          <a:prstGeom prst="rect">
            <a:avLst/>
          </a:prstGeom>
          <a:ln w="76200">
            <a:solidFill>
              <a:srgbClr val="00B0F0"/>
            </a:solidFill>
          </a:ln>
        </p:spPr>
        <p:style>
          <a:lnRef idx="2">
            <a:schemeClr val="accent4">
              <a:shade val="15000"/>
            </a:schemeClr>
          </a:lnRef>
          <a:fillRef idx="1">
            <a:schemeClr val="accent4"/>
          </a:fillRef>
          <a:effectRef idx="0">
            <a:schemeClr val="accent4"/>
          </a:effectRef>
          <a:fontRef idx="minor">
            <a:schemeClr val="lt1"/>
          </a:fontRef>
        </p:style>
      </p:pic>
      <p:sp>
        <p:nvSpPr>
          <p:cNvPr id="11" name="Rectangle 10">
            <a:extLst>
              <a:ext uri="{FF2B5EF4-FFF2-40B4-BE49-F238E27FC236}">
                <a16:creationId xmlns:a16="http://schemas.microsoft.com/office/drawing/2014/main" id="{5F92EEDF-086D-9FDA-1613-347289E336E8}"/>
              </a:ext>
            </a:extLst>
          </p:cNvPr>
          <p:cNvSpPr/>
          <p:nvPr/>
        </p:nvSpPr>
        <p:spPr>
          <a:xfrm>
            <a:off x="1235735" y="5849257"/>
            <a:ext cx="732893" cy="338554"/>
          </a:xfrm>
          <a:prstGeom prst="rect">
            <a:avLst/>
          </a:prstGeom>
        </p:spPr>
        <p:txBody>
          <a:bodyPr wrap="none">
            <a:spAutoFit/>
          </a:bodyPr>
          <a:lstStyle/>
          <a:p>
            <a:r>
              <a:rPr lang="en-US" sz="1600" dirty="0"/>
              <a:t>N=127</a:t>
            </a:r>
          </a:p>
        </p:txBody>
      </p:sp>
      <p:sp>
        <p:nvSpPr>
          <p:cNvPr id="10" name="Title 1">
            <a:extLst>
              <a:ext uri="{FF2B5EF4-FFF2-40B4-BE49-F238E27FC236}">
                <a16:creationId xmlns:a16="http://schemas.microsoft.com/office/drawing/2014/main" id="{3D3721CE-56E1-5D2C-892A-7141D111E34B}"/>
              </a:ext>
            </a:extLst>
          </p:cNvPr>
          <p:cNvSpPr txBox="1">
            <a:spLocks/>
          </p:cNvSpPr>
          <p:nvPr/>
        </p:nvSpPr>
        <p:spPr>
          <a:xfrm>
            <a:off x="808867" y="-97574"/>
            <a:ext cx="9735203" cy="658704"/>
          </a:xfrm>
          <a:prstGeom prst="rect">
            <a:avLst/>
          </a:prstGeom>
        </p:spPr>
        <p:txBody>
          <a:bodyPr vert="horz" lIns="91440" tIns="45720" rIns="91440" bIns="45720" rtlCol="0" anchor="b">
            <a:normAutofit/>
          </a:bodyPr>
          <a:lstStyle>
            <a:defPPr>
              <a:defRPr lang="en-IL"/>
            </a:defPPr>
            <a:lvl1pPr algn="ctr">
              <a:lnSpc>
                <a:spcPct val="90000"/>
              </a:lnSpc>
              <a:spcBef>
                <a:spcPct val="0"/>
              </a:spcBef>
              <a:buNone/>
              <a:defRPr sz="4000">
                <a:latin typeface="+mj-lt"/>
                <a:ea typeface="+mj-ea"/>
                <a:cs typeface="+mj-cs"/>
              </a:defRPr>
            </a:lvl1pPr>
          </a:lstStyle>
          <a:p>
            <a:r>
              <a:rPr lang="he-IL" sz="2800" dirty="0"/>
              <a:t>סיבוכים יכולים להתרחש אפילו בידיים המיומנות ביותר</a:t>
            </a:r>
            <a:endParaRPr lang="en-US" sz="2800" dirty="0"/>
          </a:p>
        </p:txBody>
      </p:sp>
      <p:pic>
        <p:nvPicPr>
          <p:cNvPr id="9" name="Picture 8">
            <a:extLst>
              <a:ext uri="{FF2B5EF4-FFF2-40B4-BE49-F238E27FC236}">
                <a16:creationId xmlns:a16="http://schemas.microsoft.com/office/drawing/2014/main" id="{9B3B41B3-8866-96BD-AC96-2C1CA2ECBBE6}"/>
              </a:ext>
            </a:extLst>
          </p:cNvPr>
          <p:cNvPicPr>
            <a:picLocks noChangeAspect="1"/>
          </p:cNvPicPr>
          <p:nvPr/>
        </p:nvPicPr>
        <p:blipFill>
          <a:blip r:embed="rId4"/>
          <a:stretch>
            <a:fillRect/>
          </a:stretch>
        </p:blipFill>
        <p:spPr>
          <a:xfrm>
            <a:off x="11142368" y="0"/>
            <a:ext cx="1032648" cy="821114"/>
          </a:xfrm>
          <a:prstGeom prst="rect">
            <a:avLst/>
          </a:prstGeom>
        </p:spPr>
      </p:pic>
      <p:sp>
        <p:nvSpPr>
          <p:cNvPr id="13" name="TextBox 12">
            <a:extLst>
              <a:ext uri="{FF2B5EF4-FFF2-40B4-BE49-F238E27FC236}">
                <a16:creationId xmlns:a16="http://schemas.microsoft.com/office/drawing/2014/main" id="{76FE43DA-7F3E-0985-2789-54CF7B39DB49}"/>
              </a:ext>
            </a:extLst>
          </p:cNvPr>
          <p:cNvSpPr txBox="1"/>
          <p:nvPr/>
        </p:nvSpPr>
        <p:spPr>
          <a:xfrm>
            <a:off x="3191883" y="677088"/>
            <a:ext cx="6096000" cy="369332"/>
          </a:xfrm>
          <a:prstGeom prst="rect">
            <a:avLst/>
          </a:prstGeom>
          <a:noFill/>
        </p:spPr>
        <p:txBody>
          <a:bodyPr wrap="square">
            <a:spAutoFit/>
          </a:bodyPr>
          <a:lstStyle/>
          <a:p>
            <a:r>
              <a:rPr lang="he-IL" dirty="0"/>
              <a:t>תוצאות של שינויים עוריים בעקבות הזרקה תוך וסקולרית</a:t>
            </a:r>
            <a:endParaRPr lang="en-IL" dirty="0"/>
          </a:p>
        </p:txBody>
      </p:sp>
    </p:spTree>
    <p:extLst>
      <p:ext uri="{BB962C8B-B14F-4D97-AF65-F5344CB8AC3E}">
        <p14:creationId xmlns:p14="http://schemas.microsoft.com/office/powerpoint/2010/main" val="1192293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76C66-3CA5-3050-BCD6-085CDE769E80}"/>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8DCB2142-6644-FB61-4122-F5B3BC0A89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ight Triangle 5">
            <a:extLst>
              <a:ext uri="{FF2B5EF4-FFF2-40B4-BE49-F238E27FC236}">
                <a16:creationId xmlns:a16="http://schemas.microsoft.com/office/drawing/2014/main" id="{BBFC0DEE-7DFA-4DDC-5408-D39DEFE16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7" name="Rectangle 6">
            <a:extLst>
              <a:ext uri="{FF2B5EF4-FFF2-40B4-BE49-F238E27FC236}">
                <a16:creationId xmlns:a16="http://schemas.microsoft.com/office/drawing/2014/main" id="{AE2FB78D-C973-2354-5F3A-5ECEF8D890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Picture 1" descr="A black and white logo&#10;&#10;Description automatically generated">
            <a:extLst>
              <a:ext uri="{FF2B5EF4-FFF2-40B4-BE49-F238E27FC236}">
                <a16:creationId xmlns:a16="http://schemas.microsoft.com/office/drawing/2014/main" id="{079E8264-4B3F-01F0-FCC9-F95F5968CC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35" y="6296133"/>
            <a:ext cx="1675693" cy="539790"/>
          </a:xfrm>
          <a:prstGeom prst="rect">
            <a:avLst/>
          </a:prstGeom>
        </p:spPr>
      </p:pic>
      <p:sp>
        <p:nvSpPr>
          <p:cNvPr id="3" name="Title 3">
            <a:extLst>
              <a:ext uri="{FF2B5EF4-FFF2-40B4-BE49-F238E27FC236}">
                <a16:creationId xmlns:a16="http://schemas.microsoft.com/office/drawing/2014/main" id="{E206F51F-79D3-6D79-779C-F00CD6719882}"/>
              </a:ext>
            </a:extLst>
          </p:cNvPr>
          <p:cNvSpPr txBox="1">
            <a:spLocks/>
          </p:cNvSpPr>
          <p:nvPr/>
        </p:nvSpPr>
        <p:spPr>
          <a:xfrm>
            <a:off x="1429586" y="731307"/>
            <a:ext cx="9605408" cy="1915647"/>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dirty="0"/>
              <a:t>Fillers Complications</a:t>
            </a:r>
            <a:br>
              <a:rPr lang="en-US" sz="2800" dirty="0"/>
            </a:br>
            <a:r>
              <a:rPr lang="en-US" altLang="en-US" sz="2800" dirty="0"/>
              <a:t>Treatment of Misplaced/Excess HA</a:t>
            </a:r>
            <a:endParaRPr lang="en-US" sz="2800" dirty="0"/>
          </a:p>
        </p:txBody>
      </p:sp>
      <p:sp>
        <p:nvSpPr>
          <p:cNvPr id="4" name="TextBox 3">
            <a:extLst>
              <a:ext uri="{FF2B5EF4-FFF2-40B4-BE49-F238E27FC236}">
                <a16:creationId xmlns:a16="http://schemas.microsoft.com/office/drawing/2014/main" id="{5FA4B4B7-8646-A7FA-A6F1-451B5C8DBACA}"/>
              </a:ext>
            </a:extLst>
          </p:cNvPr>
          <p:cNvSpPr txBox="1"/>
          <p:nvPr/>
        </p:nvSpPr>
        <p:spPr>
          <a:xfrm>
            <a:off x="879222" y="5795021"/>
            <a:ext cx="6003636" cy="276999"/>
          </a:xfrm>
          <a:prstGeom prst="rect">
            <a:avLst/>
          </a:prstGeom>
          <a:noFill/>
        </p:spPr>
        <p:txBody>
          <a:bodyPr wrap="square" rtlCol="0">
            <a:spAutoFit/>
          </a:bodyPr>
          <a:lstStyle/>
          <a:p>
            <a:r>
              <a:rPr lang="en-US" sz="1200" dirty="0">
                <a:cs typeface="Arial" panose="020B0604020202020204" pitchFamily="34" charset="0"/>
              </a:rPr>
              <a:t>HA- Hyaluronic acid</a:t>
            </a:r>
          </a:p>
        </p:txBody>
      </p:sp>
      <p:sp>
        <p:nvSpPr>
          <p:cNvPr id="11" name="TextBox 10">
            <a:extLst>
              <a:ext uri="{FF2B5EF4-FFF2-40B4-BE49-F238E27FC236}">
                <a16:creationId xmlns:a16="http://schemas.microsoft.com/office/drawing/2014/main" id="{D5C6A674-ABA7-136D-44DA-A9B8AA27434F}"/>
              </a:ext>
            </a:extLst>
          </p:cNvPr>
          <p:cNvSpPr txBox="1"/>
          <p:nvPr/>
        </p:nvSpPr>
        <p:spPr>
          <a:xfrm>
            <a:off x="3208867" y="2754986"/>
            <a:ext cx="6096000" cy="1323439"/>
          </a:xfrm>
          <a:prstGeom prst="rect">
            <a:avLst/>
          </a:prstGeom>
          <a:noFill/>
        </p:spPr>
        <p:txBody>
          <a:bodyPr wrap="square">
            <a:spAutoFit/>
          </a:bodyPr>
          <a:lstStyle/>
          <a:p>
            <a:pPr algn="ctr" rtl="1"/>
            <a:r>
              <a:rPr lang="he-IL" sz="4000" dirty="0"/>
              <a:t>סיבוכים של חומרי מילוי </a:t>
            </a:r>
          </a:p>
          <a:p>
            <a:pPr algn="ctr" rtl="1"/>
            <a:r>
              <a:rPr lang="he-IL" sz="4000" dirty="0"/>
              <a:t>טיפול ב-</a:t>
            </a:r>
            <a:r>
              <a:rPr lang="en-US" sz="4000" dirty="0"/>
              <a:t>HA </a:t>
            </a:r>
            <a:r>
              <a:rPr lang="he-IL" sz="4000" dirty="0"/>
              <a:t> שגוי/עודף</a:t>
            </a:r>
            <a:endParaRPr lang="en-IL" sz="4000" dirty="0"/>
          </a:p>
        </p:txBody>
      </p:sp>
      <p:pic>
        <p:nvPicPr>
          <p:cNvPr id="8" name="Picture 7">
            <a:extLst>
              <a:ext uri="{FF2B5EF4-FFF2-40B4-BE49-F238E27FC236}">
                <a16:creationId xmlns:a16="http://schemas.microsoft.com/office/drawing/2014/main" id="{65372501-92AB-9428-0260-114DE4C2E746}"/>
              </a:ext>
            </a:extLst>
          </p:cNvPr>
          <p:cNvPicPr>
            <a:picLocks noChangeAspect="1"/>
          </p:cNvPicPr>
          <p:nvPr/>
        </p:nvPicPr>
        <p:blipFill>
          <a:blip r:embed="rId3"/>
          <a:stretch>
            <a:fillRect/>
          </a:stretch>
        </p:blipFill>
        <p:spPr>
          <a:xfrm>
            <a:off x="11142368" y="0"/>
            <a:ext cx="1032648" cy="821114"/>
          </a:xfrm>
          <a:prstGeom prst="rect">
            <a:avLst/>
          </a:prstGeom>
        </p:spPr>
      </p:pic>
    </p:spTree>
    <p:extLst>
      <p:ext uri="{BB962C8B-B14F-4D97-AF65-F5344CB8AC3E}">
        <p14:creationId xmlns:p14="http://schemas.microsoft.com/office/powerpoint/2010/main" val="3072937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95B4C-AB40-88E2-E9F2-D03248E1C72D}"/>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08B41E15-E774-8F33-68AE-A82E32A3A3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ight Triangle 5">
            <a:extLst>
              <a:ext uri="{FF2B5EF4-FFF2-40B4-BE49-F238E27FC236}">
                <a16:creationId xmlns:a16="http://schemas.microsoft.com/office/drawing/2014/main" id="{6E5C7264-C08C-28B9-0122-13E494EBE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7" name="Rectangle 6">
            <a:extLst>
              <a:ext uri="{FF2B5EF4-FFF2-40B4-BE49-F238E27FC236}">
                <a16:creationId xmlns:a16="http://schemas.microsoft.com/office/drawing/2014/main" id="{0432A801-6009-3567-695B-6D566B1B2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Picture 1" descr="A black and white logo&#10;&#10;Description automatically generated">
            <a:extLst>
              <a:ext uri="{FF2B5EF4-FFF2-40B4-BE49-F238E27FC236}">
                <a16:creationId xmlns:a16="http://schemas.microsoft.com/office/drawing/2014/main" id="{46BB1EC6-7002-17B0-D479-30E2DCB635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35" y="6296133"/>
            <a:ext cx="1675693" cy="539790"/>
          </a:xfrm>
          <a:prstGeom prst="rect">
            <a:avLst/>
          </a:prstGeom>
        </p:spPr>
      </p:pic>
      <p:pic>
        <p:nvPicPr>
          <p:cNvPr id="3" name="Picture 9" descr="Before and after Hyaluronidase">
            <a:extLst>
              <a:ext uri="{FF2B5EF4-FFF2-40B4-BE49-F238E27FC236}">
                <a16:creationId xmlns:a16="http://schemas.microsoft.com/office/drawing/2014/main" id="{9B472B08-9706-EF09-0223-5A2B61AB17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188" y="2208750"/>
            <a:ext cx="4070337" cy="290047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8" descr="Image result for hyaluronidase before and after">
            <a:extLst>
              <a:ext uri="{FF2B5EF4-FFF2-40B4-BE49-F238E27FC236}">
                <a16:creationId xmlns:a16="http://schemas.microsoft.com/office/drawing/2014/main" id="{330A1496-2638-BE67-1596-8DAC48D14C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8124" y="2203151"/>
            <a:ext cx="4209409" cy="291167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283BFA16-F163-D6D9-7BB2-6A19F50D83DA}"/>
              </a:ext>
            </a:extLst>
          </p:cNvPr>
          <p:cNvSpPr>
            <a:spLocks noChangeArrowheads="1"/>
          </p:cNvSpPr>
          <p:nvPr/>
        </p:nvSpPr>
        <p:spPr bwMode="auto">
          <a:xfrm>
            <a:off x="929395" y="5589105"/>
            <a:ext cx="700215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r" defTabSz="914400" rtl="1" eaLnBrk="0" fontAlgn="base" latinLnBrk="0" hangingPunct="0">
              <a:lnSpc>
                <a:spcPct val="100000"/>
              </a:lnSpc>
              <a:spcBef>
                <a:spcPct val="0"/>
              </a:spcBef>
              <a:spcAft>
                <a:spcPct val="0"/>
              </a:spcAft>
              <a:buClrTx/>
              <a:buSzTx/>
              <a:tabLst/>
            </a:pPr>
            <a:r>
              <a:rPr lang="he-IL" altLang="en-US" sz="2000" b="1" dirty="0">
                <a:latin typeface="Calibri" panose="020F0502020204030204" pitchFamily="34" charset="0"/>
                <a:cs typeface="Arial" panose="020B0604020202020204" pitchFamily="34" charset="0"/>
              </a:rPr>
              <a:t>מינון התחלתי מומלץ </a:t>
            </a:r>
            <a:r>
              <a:rPr lang="en-US" altLang="en-US" sz="2000" b="1" dirty="0">
                <a:latin typeface="Calibri" panose="020F0502020204030204" pitchFamily="34" charset="0"/>
                <a:cs typeface="Arial" panose="020B0604020202020204" pitchFamily="34" charset="0"/>
              </a:rPr>
              <a:t>70-150 I.U</a:t>
            </a:r>
            <a:r>
              <a:rPr lang="he-IL" altLang="en-US" sz="2000" b="1" dirty="0">
                <a:latin typeface="Calibri" panose="020F0502020204030204" pitchFamily="34" charset="0"/>
                <a:cs typeface="Arial" panose="020B0604020202020204" pitchFamily="34" charset="0"/>
              </a:rPr>
              <a:t> </a:t>
            </a:r>
            <a:r>
              <a:rPr lang="he-IL" altLang="en-US" sz="1200" dirty="0">
                <a:latin typeface="Calibri" panose="020F0502020204030204" pitchFamily="34" charset="0"/>
                <a:cs typeface="Arial" panose="020B0604020202020204" pitchFamily="34" charset="0"/>
              </a:rPr>
              <a:t>2</a:t>
            </a:r>
            <a:endParaRPr lang="en-US" altLang="en-US" sz="1200" dirty="0">
              <a:latin typeface="Calibri" panose="020F050202020403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BC393A93-CAB4-CA5C-85CE-9EF72237ED6A}"/>
              </a:ext>
            </a:extLst>
          </p:cNvPr>
          <p:cNvSpPr txBox="1"/>
          <p:nvPr/>
        </p:nvSpPr>
        <p:spPr>
          <a:xfrm>
            <a:off x="3198949" y="6318058"/>
            <a:ext cx="5294811" cy="461665"/>
          </a:xfrm>
          <a:prstGeom prst="rect">
            <a:avLst/>
          </a:prstGeom>
          <a:noFill/>
        </p:spPr>
        <p:txBody>
          <a:bodyPr wrap="square" rtlCol="0">
            <a:spAutoFit/>
          </a:bodyPr>
          <a:lstStyle/>
          <a:p>
            <a:pPr marL="228600" indent="-228600">
              <a:buAutoNum type="arabicPeriod"/>
            </a:pPr>
            <a:r>
              <a:rPr lang="en-US" altLang="en-US" sz="1200" dirty="0">
                <a:ea typeface="Calibri" panose="020F0502020204030204" pitchFamily="34" charset="0"/>
                <a:cs typeface="Arial" panose="020B0604020202020204" pitchFamily="34" charset="0"/>
              </a:rPr>
              <a:t>Lambros v., </a:t>
            </a:r>
            <a:r>
              <a:rPr lang="en-US" sz="1200" dirty="0">
                <a:cs typeface="Arial" panose="020B0604020202020204" pitchFamily="34" charset="0"/>
              </a:rPr>
              <a:t>Plastic and Reconstructive Surgery July 2004. </a:t>
            </a:r>
            <a:endParaRPr lang="he-IL" sz="1200" dirty="0">
              <a:cs typeface="Arial" panose="020B0604020202020204" pitchFamily="34" charset="0"/>
            </a:endParaRPr>
          </a:p>
          <a:p>
            <a:pPr marL="228600" indent="-228600">
              <a:buAutoNum type="arabicPeriod"/>
            </a:pPr>
            <a:r>
              <a:rPr lang="en-US" sz="1200" dirty="0">
                <a:cs typeface="Arial" panose="020B0604020202020204" pitchFamily="34" charset="0"/>
              </a:rPr>
              <a:t> </a:t>
            </a:r>
            <a:r>
              <a:rPr lang="en-US" sz="1200" dirty="0"/>
              <a:t>Steven H. Bailey, </a:t>
            </a:r>
            <a:r>
              <a:rPr lang="en-US" sz="1200" dirty="0">
                <a:cs typeface="Arial" panose="020B0604020202020204" pitchFamily="34" charset="0"/>
              </a:rPr>
              <a:t>Plastic and Reconstructive Surgery, F</a:t>
            </a:r>
            <a:r>
              <a:rPr lang="en-US" sz="1200" dirty="0"/>
              <a:t>eb. 2014 </a:t>
            </a:r>
            <a:endParaRPr lang="en-US" altLang="en-US" sz="1200" dirty="0">
              <a:solidFill>
                <a:schemeClr val="bg2">
                  <a:lumMod val="75000"/>
                </a:schemeClr>
              </a:solidFill>
            </a:endParaRPr>
          </a:p>
        </p:txBody>
      </p:sp>
      <p:sp>
        <p:nvSpPr>
          <p:cNvPr id="12" name="Title 1">
            <a:extLst>
              <a:ext uri="{FF2B5EF4-FFF2-40B4-BE49-F238E27FC236}">
                <a16:creationId xmlns:a16="http://schemas.microsoft.com/office/drawing/2014/main" id="{0046F114-97B6-8F50-0C5F-A799CB8E1355}"/>
              </a:ext>
            </a:extLst>
          </p:cNvPr>
          <p:cNvSpPr txBox="1">
            <a:spLocks/>
          </p:cNvSpPr>
          <p:nvPr/>
        </p:nvSpPr>
        <p:spPr>
          <a:xfrm>
            <a:off x="539932" y="-499234"/>
            <a:ext cx="9735203" cy="1149531"/>
          </a:xfrm>
          <a:prstGeom prst="rect">
            <a:avLst/>
          </a:prstGeom>
        </p:spPr>
        <p:txBody>
          <a:bodyPr vert="horz" lIns="91440" tIns="45720" rIns="91440" bIns="45720" rtlCol="0" anchor="b">
            <a:normAutofit/>
          </a:bodyPr>
          <a:lstStyle>
            <a:defPPr>
              <a:defRPr lang="en-IL"/>
            </a:defPPr>
            <a:lvl1pPr algn="ctr">
              <a:lnSpc>
                <a:spcPct val="90000"/>
              </a:lnSpc>
              <a:spcBef>
                <a:spcPct val="0"/>
              </a:spcBef>
              <a:buNone/>
              <a:defRPr sz="3200">
                <a:latin typeface="+mj-lt"/>
                <a:ea typeface="+mj-ea"/>
                <a:cs typeface="+mj-cs"/>
              </a:defRPr>
            </a:lvl1pPr>
          </a:lstStyle>
          <a:p>
            <a:r>
              <a:rPr lang="en-US" altLang="en-US" dirty="0"/>
              <a:t>90% Resolution Within 1 Week</a:t>
            </a:r>
            <a:endParaRPr lang="en-US" dirty="0"/>
          </a:p>
        </p:txBody>
      </p:sp>
      <p:sp>
        <p:nvSpPr>
          <p:cNvPr id="13" name="TextBox 12">
            <a:extLst>
              <a:ext uri="{FF2B5EF4-FFF2-40B4-BE49-F238E27FC236}">
                <a16:creationId xmlns:a16="http://schemas.microsoft.com/office/drawing/2014/main" id="{69C96896-9B22-DAE1-EAC6-EEA13B7BCA5D}"/>
              </a:ext>
            </a:extLst>
          </p:cNvPr>
          <p:cNvSpPr txBox="1"/>
          <p:nvPr/>
        </p:nvSpPr>
        <p:spPr>
          <a:xfrm>
            <a:off x="2021841" y="1079338"/>
            <a:ext cx="7901428" cy="646331"/>
          </a:xfrm>
          <a:prstGeom prst="rect">
            <a:avLst/>
          </a:prstGeom>
          <a:noFill/>
        </p:spPr>
        <p:txBody>
          <a:bodyPr wrap="square">
            <a:spAutoFit/>
          </a:bodyPr>
          <a:lstStyle/>
          <a:p>
            <a:pPr algn="r"/>
            <a:r>
              <a:rPr lang="he-IL" dirty="0"/>
              <a:t>מספר מחקרים הוכיחו את השימוש בהיאלורונידאז לטיפול בהזרקות חומרי מילוי שטחיות.</a:t>
            </a:r>
          </a:p>
          <a:p>
            <a:pPr algn="r"/>
            <a:r>
              <a:rPr lang="he-IL" dirty="0"/>
              <a:t> דיווחים אלה הדגימו רזולוציה של יותר מ-90% מהגבשושיות בתוך שבוע </a:t>
            </a:r>
            <a:r>
              <a:rPr lang="he-IL" sz="1000" dirty="0"/>
              <a:t>1</a:t>
            </a:r>
            <a:endParaRPr lang="en-IL" sz="1000" dirty="0"/>
          </a:p>
        </p:txBody>
      </p:sp>
      <p:sp>
        <p:nvSpPr>
          <p:cNvPr id="15" name="TextBox 14">
            <a:extLst>
              <a:ext uri="{FF2B5EF4-FFF2-40B4-BE49-F238E27FC236}">
                <a16:creationId xmlns:a16="http://schemas.microsoft.com/office/drawing/2014/main" id="{4D146F06-EA91-4872-A922-1767BB6C4666}"/>
              </a:ext>
            </a:extLst>
          </p:cNvPr>
          <p:cNvSpPr txBox="1"/>
          <p:nvPr/>
        </p:nvSpPr>
        <p:spPr>
          <a:xfrm>
            <a:off x="2725414" y="5184301"/>
            <a:ext cx="6096000" cy="369332"/>
          </a:xfrm>
          <a:prstGeom prst="rect">
            <a:avLst/>
          </a:prstGeom>
          <a:noFill/>
        </p:spPr>
        <p:txBody>
          <a:bodyPr wrap="square">
            <a:spAutoFit/>
          </a:bodyPr>
          <a:lstStyle/>
          <a:p>
            <a:pPr marR="0" lvl="0" algn="r" defTabSz="914400" rtl="1" eaLnBrk="0" fontAlgn="base" latinLnBrk="0" hangingPunct="0">
              <a:lnSpc>
                <a:spcPct val="100000"/>
              </a:lnSpc>
              <a:spcBef>
                <a:spcPct val="0"/>
              </a:spcBef>
              <a:spcAft>
                <a:spcPct val="0"/>
              </a:spcAft>
              <a:buClrTx/>
              <a:buSzTx/>
              <a:tabLst/>
            </a:pPr>
            <a:r>
              <a:rPr kumimoji="0" lang="he-IL" altLang="en-US"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היפוך המצב ע"י הזרקת היאלורונידאז באזור שוקת הדמעות</a:t>
            </a:r>
            <a:endParaRPr lang="en-US" altLang="en-US" sz="1800" dirty="0">
              <a:latin typeface="Calibri" panose="020F050202020403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6F3474F4-9333-254F-EDBD-73CE7C98DEA2}"/>
              </a:ext>
            </a:extLst>
          </p:cNvPr>
          <p:cNvPicPr>
            <a:picLocks noChangeAspect="1"/>
          </p:cNvPicPr>
          <p:nvPr/>
        </p:nvPicPr>
        <p:blipFill>
          <a:blip r:embed="rId5"/>
          <a:stretch>
            <a:fillRect/>
          </a:stretch>
        </p:blipFill>
        <p:spPr>
          <a:xfrm>
            <a:off x="11142368" y="0"/>
            <a:ext cx="1032648" cy="821114"/>
          </a:xfrm>
          <a:prstGeom prst="rect">
            <a:avLst/>
          </a:prstGeom>
        </p:spPr>
      </p:pic>
    </p:spTree>
    <p:extLst>
      <p:ext uri="{BB962C8B-B14F-4D97-AF65-F5344CB8AC3E}">
        <p14:creationId xmlns:p14="http://schemas.microsoft.com/office/powerpoint/2010/main" val="6821268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865B8-7A5C-23DC-C86B-6C4A8C88C5AC}"/>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912A800B-60AE-2775-047B-E52A191D47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ight Triangle 5">
            <a:extLst>
              <a:ext uri="{FF2B5EF4-FFF2-40B4-BE49-F238E27FC236}">
                <a16:creationId xmlns:a16="http://schemas.microsoft.com/office/drawing/2014/main" id="{5181BB63-D8C3-1B6E-175E-8CC7D2FEBC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7" name="Rectangle 6">
            <a:extLst>
              <a:ext uri="{FF2B5EF4-FFF2-40B4-BE49-F238E27FC236}">
                <a16:creationId xmlns:a16="http://schemas.microsoft.com/office/drawing/2014/main" id="{4F5F2A12-472A-2A76-6B8E-7FD5C27DD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Picture 1" descr="A black and white logo&#10;&#10;Description automatically generated">
            <a:extLst>
              <a:ext uri="{FF2B5EF4-FFF2-40B4-BE49-F238E27FC236}">
                <a16:creationId xmlns:a16="http://schemas.microsoft.com/office/drawing/2014/main" id="{3214BF74-C35E-8AEC-0647-7800EE7F2F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35" y="6296133"/>
            <a:ext cx="1675693" cy="539790"/>
          </a:xfrm>
          <a:prstGeom prst="rect">
            <a:avLst/>
          </a:prstGeom>
        </p:spPr>
      </p:pic>
      <p:sp>
        <p:nvSpPr>
          <p:cNvPr id="3" name="Title 1">
            <a:extLst>
              <a:ext uri="{FF2B5EF4-FFF2-40B4-BE49-F238E27FC236}">
                <a16:creationId xmlns:a16="http://schemas.microsoft.com/office/drawing/2014/main" id="{EB08EDBB-9699-A1B7-BADB-DD521F0ACBA3}"/>
              </a:ext>
            </a:extLst>
          </p:cNvPr>
          <p:cNvSpPr txBox="1">
            <a:spLocks/>
          </p:cNvSpPr>
          <p:nvPr/>
        </p:nvSpPr>
        <p:spPr>
          <a:xfrm>
            <a:off x="338551" y="3975"/>
            <a:ext cx="10259712" cy="72454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rtl="1"/>
            <a:r>
              <a:rPr lang="en-US" sz="3600" dirty="0"/>
              <a:t>Treatment of Granulomatous Reaction</a:t>
            </a:r>
          </a:p>
        </p:txBody>
      </p:sp>
      <p:sp>
        <p:nvSpPr>
          <p:cNvPr id="4" name="Content Placeholder 2">
            <a:extLst>
              <a:ext uri="{FF2B5EF4-FFF2-40B4-BE49-F238E27FC236}">
                <a16:creationId xmlns:a16="http://schemas.microsoft.com/office/drawing/2014/main" id="{7E4EFA82-674B-337F-31E1-A14794B4882F}"/>
              </a:ext>
            </a:extLst>
          </p:cNvPr>
          <p:cNvSpPr txBox="1">
            <a:spLocks/>
          </p:cNvSpPr>
          <p:nvPr/>
        </p:nvSpPr>
        <p:spPr>
          <a:xfrm>
            <a:off x="933192" y="1359569"/>
            <a:ext cx="9070431" cy="48450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dirty="0"/>
          </a:p>
        </p:txBody>
      </p:sp>
      <p:sp>
        <p:nvSpPr>
          <p:cNvPr id="8" name="TextBox 7">
            <a:extLst>
              <a:ext uri="{FF2B5EF4-FFF2-40B4-BE49-F238E27FC236}">
                <a16:creationId xmlns:a16="http://schemas.microsoft.com/office/drawing/2014/main" id="{0FA1810F-C17E-08A0-67DB-B5C572155746}"/>
              </a:ext>
            </a:extLst>
          </p:cNvPr>
          <p:cNvSpPr txBox="1"/>
          <p:nvPr/>
        </p:nvSpPr>
        <p:spPr>
          <a:xfrm>
            <a:off x="3189527" y="6377616"/>
            <a:ext cx="7102765" cy="276999"/>
          </a:xfrm>
          <a:prstGeom prst="rect">
            <a:avLst/>
          </a:prstGeom>
          <a:noFill/>
        </p:spPr>
        <p:txBody>
          <a:bodyPr wrap="square" rtlCol="0">
            <a:spAutoFit/>
          </a:bodyPr>
          <a:lstStyle/>
          <a:p>
            <a:r>
              <a:rPr lang="en-US" sz="1200" dirty="0"/>
              <a:t>1. Steven H. Bailey, </a:t>
            </a:r>
            <a:r>
              <a:rPr lang="en-US" sz="1200" dirty="0">
                <a:latin typeface="Calibri" panose="020F0502020204030204" pitchFamily="34" charset="0"/>
                <a:cs typeface="Arial" panose="020B0604020202020204" pitchFamily="34" charset="0"/>
              </a:rPr>
              <a:t>Plastic and Reconstructive Surgery, F</a:t>
            </a:r>
            <a:r>
              <a:rPr lang="en-US" sz="1200" dirty="0"/>
              <a:t>eb. 2014 </a:t>
            </a:r>
            <a:endParaRPr lang="en-US" altLang="en-US" sz="1200" dirty="0">
              <a:solidFill>
                <a:schemeClr val="bg2">
                  <a:lumMod val="75000"/>
                </a:schemeClr>
              </a:solidFill>
            </a:endParaRPr>
          </a:p>
        </p:txBody>
      </p:sp>
      <p:sp>
        <p:nvSpPr>
          <p:cNvPr id="11" name="TextBox 10">
            <a:extLst>
              <a:ext uri="{FF2B5EF4-FFF2-40B4-BE49-F238E27FC236}">
                <a16:creationId xmlns:a16="http://schemas.microsoft.com/office/drawing/2014/main" id="{ED3B658A-D1F7-1292-413E-32E8C7907666}"/>
              </a:ext>
            </a:extLst>
          </p:cNvPr>
          <p:cNvSpPr txBox="1"/>
          <p:nvPr/>
        </p:nvSpPr>
        <p:spPr>
          <a:xfrm>
            <a:off x="977040" y="948568"/>
            <a:ext cx="9245600" cy="1938992"/>
          </a:xfrm>
          <a:prstGeom prst="rect">
            <a:avLst/>
          </a:prstGeom>
          <a:noFill/>
        </p:spPr>
        <p:txBody>
          <a:bodyPr wrap="square">
            <a:spAutoFit/>
          </a:bodyPr>
          <a:lstStyle/>
          <a:p>
            <a:pPr marL="342900" indent="-342900" algn="r" rtl="1">
              <a:buFont typeface="Wingdings" panose="05000000000000000000" pitchFamily="2" charset="2"/>
              <a:buChar char="§"/>
            </a:pPr>
            <a:r>
              <a:rPr lang="he-IL" sz="2400" dirty="0"/>
              <a:t> בדרך כלל תוך שבוע לאחר ההזרקה מופיעים מספר גושים אדומים </a:t>
            </a:r>
          </a:p>
          <a:p>
            <a:pPr marL="342900" indent="-342900" algn="r" rtl="1">
              <a:buFont typeface="Wingdings" panose="05000000000000000000" pitchFamily="2" charset="2"/>
              <a:buChar char="§"/>
            </a:pPr>
            <a:r>
              <a:rPr lang="he-IL" sz="2400" dirty="0"/>
              <a:t> חמים,קשים באזור הטיפול</a:t>
            </a:r>
          </a:p>
          <a:p>
            <a:pPr marL="342900" indent="-342900" algn="r" rtl="1">
              <a:buFont typeface="Wingdings" panose="05000000000000000000" pitchFamily="2" charset="2"/>
              <a:buChar char="§"/>
            </a:pPr>
            <a:r>
              <a:rPr lang="he-IL" sz="2400" dirty="0"/>
              <a:t> </a:t>
            </a:r>
            <a:r>
              <a:rPr lang="en-US" sz="2400" dirty="0"/>
              <a:t>Hyaluronidase-</a:t>
            </a:r>
            <a:r>
              <a:rPr lang="en-US" sz="2400" dirty="0" err="1"/>
              <a:t>Hyalase</a:t>
            </a:r>
            <a:r>
              <a:rPr lang="he-IL" sz="2400" dirty="0"/>
              <a:t> הוא הטיפול המועדף</a:t>
            </a:r>
            <a:r>
              <a:rPr lang="he-IL" sz="1200" dirty="0"/>
              <a:t>1</a:t>
            </a:r>
          </a:p>
          <a:p>
            <a:pPr marL="457200" indent="-457200" algn="r" rtl="1">
              <a:buFont typeface="Arial" panose="020B0604020202020204" pitchFamily="34" charset="0"/>
              <a:buChar char="•"/>
            </a:pPr>
            <a:endParaRPr lang="he-IL" sz="2400" dirty="0"/>
          </a:p>
          <a:p>
            <a:pPr marL="457200" indent="-457200" algn="r" rtl="1">
              <a:buFont typeface="Arial" panose="020B0604020202020204" pitchFamily="34" charset="0"/>
              <a:buChar char="•"/>
            </a:pPr>
            <a:endParaRPr lang="he-IL" sz="2400" dirty="0"/>
          </a:p>
        </p:txBody>
      </p:sp>
      <p:sp>
        <p:nvSpPr>
          <p:cNvPr id="13" name="TextBox 12">
            <a:extLst>
              <a:ext uri="{FF2B5EF4-FFF2-40B4-BE49-F238E27FC236}">
                <a16:creationId xmlns:a16="http://schemas.microsoft.com/office/drawing/2014/main" id="{BBFFA84C-02B7-A12D-C268-068A784EF689}"/>
              </a:ext>
            </a:extLst>
          </p:cNvPr>
          <p:cNvSpPr txBox="1"/>
          <p:nvPr/>
        </p:nvSpPr>
        <p:spPr>
          <a:xfrm>
            <a:off x="184772" y="2684134"/>
            <a:ext cx="10107520" cy="2308324"/>
          </a:xfrm>
          <a:prstGeom prst="rect">
            <a:avLst/>
          </a:prstGeom>
          <a:noFill/>
        </p:spPr>
        <p:txBody>
          <a:bodyPr wrap="square">
            <a:spAutoFit/>
          </a:bodyPr>
          <a:lstStyle/>
          <a:p>
            <a:pPr algn="r" rtl="1"/>
            <a:r>
              <a:rPr lang="he-IL" sz="2400" b="1" u="sng" dirty="0">
                <a:latin typeface="+mj-lt"/>
              </a:rPr>
              <a:t>יעילות ומינון: </a:t>
            </a:r>
          </a:p>
          <a:p>
            <a:pPr algn="r" rtl="1"/>
            <a:endParaRPr lang="he-IL" sz="2400" b="1" u="sng" dirty="0">
              <a:solidFill>
                <a:srgbClr val="002060"/>
              </a:solidFill>
              <a:latin typeface="+mj-lt"/>
            </a:endParaRPr>
          </a:p>
          <a:p>
            <a:pPr marL="342900" indent="-342900" algn="r" rtl="1">
              <a:buFont typeface="Wingdings" panose="05000000000000000000" pitchFamily="2" charset="2"/>
              <a:buChar char="§"/>
            </a:pPr>
            <a:r>
              <a:rPr lang="he-IL" sz="2400" dirty="0">
                <a:latin typeface="+mj-lt"/>
              </a:rPr>
              <a:t>  הזרקת מינון גבוה בודד עם רזולוציה תוך 24 שעות,או זריקות מרובות </a:t>
            </a:r>
          </a:p>
          <a:p>
            <a:pPr algn="r" rtl="1"/>
            <a:r>
              <a:rPr lang="he-IL" sz="2400" dirty="0">
                <a:latin typeface="+mj-lt"/>
              </a:rPr>
              <a:t>      במינון נמוך יותר עם רזולוציה תוך עד שבועיים</a:t>
            </a:r>
          </a:p>
          <a:p>
            <a:pPr algn="r" rtl="1"/>
            <a:endParaRPr lang="he-IL" sz="2400" dirty="0">
              <a:latin typeface="+mj-lt"/>
            </a:endParaRPr>
          </a:p>
          <a:p>
            <a:pPr marL="342900" indent="-342900" algn="r" rtl="1">
              <a:buFont typeface="Wingdings" panose="05000000000000000000" pitchFamily="2" charset="2"/>
              <a:buChar char="§"/>
            </a:pPr>
            <a:r>
              <a:rPr lang="he-IL" sz="2400" dirty="0">
                <a:latin typeface="+mj-lt"/>
              </a:rPr>
              <a:t> מינון מומלץ:  </a:t>
            </a:r>
            <a:r>
              <a:rPr lang="en-US" altLang="en-US" sz="2400" b="1" dirty="0">
                <a:latin typeface="+mj-lt"/>
                <a:cs typeface="Arial" panose="020B0604020202020204" pitchFamily="34" charset="0"/>
              </a:rPr>
              <a:t>70-150 I.U</a:t>
            </a:r>
            <a:r>
              <a:rPr lang="he-IL" altLang="en-US" sz="2400" b="1" dirty="0">
                <a:latin typeface="+mj-lt"/>
                <a:cs typeface="Arial" panose="020B0604020202020204" pitchFamily="34" charset="0"/>
              </a:rPr>
              <a:t> </a:t>
            </a:r>
            <a:r>
              <a:rPr lang="en-US" altLang="en-US" sz="2400" b="1" dirty="0">
                <a:latin typeface="+mj-lt"/>
                <a:cs typeface="Arial" panose="020B0604020202020204" pitchFamily="34" charset="0"/>
              </a:rPr>
              <a:t> </a:t>
            </a:r>
            <a:r>
              <a:rPr lang="he-IL" sz="2400" dirty="0">
                <a:latin typeface="+mj-lt"/>
              </a:rPr>
              <a:t>משולב  עם 1% לידוקאין עם אפינפרין</a:t>
            </a:r>
            <a:r>
              <a:rPr lang="he-IL" sz="1200" dirty="0">
                <a:latin typeface="+mj-lt"/>
              </a:rPr>
              <a:t>1 </a:t>
            </a:r>
            <a:endParaRPr lang="en-IL" sz="1200" dirty="0">
              <a:latin typeface="+mj-lt"/>
            </a:endParaRPr>
          </a:p>
        </p:txBody>
      </p:sp>
      <p:pic>
        <p:nvPicPr>
          <p:cNvPr id="9" name="Picture 8">
            <a:extLst>
              <a:ext uri="{FF2B5EF4-FFF2-40B4-BE49-F238E27FC236}">
                <a16:creationId xmlns:a16="http://schemas.microsoft.com/office/drawing/2014/main" id="{0A5915E3-8858-8625-B49F-C2EE4E3D1F5E}"/>
              </a:ext>
            </a:extLst>
          </p:cNvPr>
          <p:cNvPicPr>
            <a:picLocks noChangeAspect="1"/>
          </p:cNvPicPr>
          <p:nvPr/>
        </p:nvPicPr>
        <p:blipFill>
          <a:blip r:embed="rId3"/>
          <a:stretch>
            <a:fillRect/>
          </a:stretch>
        </p:blipFill>
        <p:spPr>
          <a:xfrm>
            <a:off x="11142368" y="0"/>
            <a:ext cx="1032648" cy="821114"/>
          </a:xfrm>
          <a:prstGeom prst="rect">
            <a:avLst/>
          </a:prstGeom>
        </p:spPr>
      </p:pic>
    </p:spTree>
    <p:extLst>
      <p:ext uri="{BB962C8B-B14F-4D97-AF65-F5344CB8AC3E}">
        <p14:creationId xmlns:p14="http://schemas.microsoft.com/office/powerpoint/2010/main" val="708280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13523-A333-6A51-CB57-E21B813E989B}"/>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2F8BFF21-13D1-B3D9-0551-D0F301BC45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ight Triangle 5">
            <a:extLst>
              <a:ext uri="{FF2B5EF4-FFF2-40B4-BE49-F238E27FC236}">
                <a16:creationId xmlns:a16="http://schemas.microsoft.com/office/drawing/2014/main" id="{3020731D-F881-354C-71E2-2705178F17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7" name="Rectangle 6">
            <a:extLst>
              <a:ext uri="{FF2B5EF4-FFF2-40B4-BE49-F238E27FC236}">
                <a16:creationId xmlns:a16="http://schemas.microsoft.com/office/drawing/2014/main" id="{5EEB37B1-EC56-2986-50D4-D21C989A88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Picture 1" descr="A black and white logo&#10;&#10;Description automatically generated">
            <a:extLst>
              <a:ext uri="{FF2B5EF4-FFF2-40B4-BE49-F238E27FC236}">
                <a16:creationId xmlns:a16="http://schemas.microsoft.com/office/drawing/2014/main" id="{9CDE08FA-0678-D752-08DE-A217D66FE5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35" y="6296133"/>
            <a:ext cx="1675693" cy="539790"/>
          </a:xfrm>
          <a:prstGeom prst="rect">
            <a:avLst/>
          </a:prstGeom>
        </p:spPr>
      </p:pic>
      <p:sp>
        <p:nvSpPr>
          <p:cNvPr id="3" name="Title 1">
            <a:extLst>
              <a:ext uri="{FF2B5EF4-FFF2-40B4-BE49-F238E27FC236}">
                <a16:creationId xmlns:a16="http://schemas.microsoft.com/office/drawing/2014/main" id="{A4076515-C6C9-69A0-DA15-B480FDB837B9}"/>
              </a:ext>
            </a:extLst>
          </p:cNvPr>
          <p:cNvSpPr txBox="1">
            <a:spLocks/>
          </p:cNvSpPr>
          <p:nvPr/>
        </p:nvSpPr>
        <p:spPr>
          <a:xfrm>
            <a:off x="-2008188" y="81088"/>
            <a:ext cx="9879285" cy="62750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400" dirty="0"/>
              <a:t>Treatment of Impending Skin Necrosis</a:t>
            </a:r>
          </a:p>
        </p:txBody>
      </p:sp>
      <p:sp>
        <p:nvSpPr>
          <p:cNvPr id="4" name="Rectangle 19">
            <a:extLst>
              <a:ext uri="{FF2B5EF4-FFF2-40B4-BE49-F238E27FC236}">
                <a16:creationId xmlns:a16="http://schemas.microsoft.com/office/drawing/2014/main" id="{CEB0176D-0546-AD94-0C85-FF1B77E68C04}"/>
              </a:ext>
            </a:extLst>
          </p:cNvPr>
          <p:cNvSpPr>
            <a:spLocks noChangeArrowheads="1"/>
          </p:cNvSpPr>
          <p:nvPr/>
        </p:nvSpPr>
        <p:spPr bwMode="auto">
          <a:xfrm>
            <a:off x="0" y="-3836126"/>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1" eaLnBrk="0" fontAlgn="base" latinLnBrk="0" hangingPunct="0">
              <a:lnSpc>
                <a:spcPct val="100000"/>
              </a:lnSpc>
              <a:spcBef>
                <a:spcPct val="0"/>
              </a:spcBef>
              <a:spcAft>
                <a:spcPct val="0"/>
              </a:spcAft>
              <a:buClrTx/>
              <a:buSzTx/>
              <a:buFontTx/>
              <a:buNone/>
              <a:tabLst/>
            </a:pPr>
            <a:r>
              <a:rPr kumimoji="0" lang="en-US" altLang="en-US" sz="1100" b="1" i="0" u="sng" strike="noStrike" cap="none" normalizeH="0" baseline="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Treatment of injection-related necrosis</a:t>
            </a:r>
            <a:endParaRPr kumimoji="0" lang="en-US" altLang="en-US" sz="800" b="0" i="0" u="none" strike="noStrike" cap="none" normalizeH="0" baseline="0">
              <a:ln>
                <a:noFill/>
              </a:ln>
              <a:solidFill>
                <a:schemeClr val="tx1"/>
              </a:solidFill>
              <a:effectLst/>
            </a:endParaRPr>
          </a:p>
          <a:p>
            <a:pPr marL="0" marR="0" lvl="0" indent="0" algn="l" defTabSz="914400" rtl="1"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Rare but well documented complication of HA injections</a:t>
            </a:r>
            <a:endParaRPr kumimoji="0" lang="en-US" altLang="en-US" sz="800" b="0" i="0" u="none" strike="noStrike" cap="none" normalizeH="0" baseline="0">
              <a:ln>
                <a:noFill/>
              </a:ln>
              <a:solidFill>
                <a:schemeClr val="tx1"/>
              </a:solidFill>
              <a:effectLst/>
            </a:endParaRPr>
          </a:p>
          <a:p>
            <a:pPr marL="0" marR="0" lvl="0" indent="0" algn="l" defTabSz="914400" rtl="1"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Treatment Algorithm for impending skin necrosis</a:t>
            </a:r>
            <a:endParaRPr kumimoji="0" lang="en-US" altLang="en-US"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Rectangle 20">
            <a:extLst>
              <a:ext uri="{FF2B5EF4-FFF2-40B4-BE49-F238E27FC236}">
                <a16:creationId xmlns:a16="http://schemas.microsoft.com/office/drawing/2014/main" id="{962DEC89-190D-1C8E-5075-0286AAE306E8}"/>
              </a:ext>
            </a:extLst>
          </p:cNvPr>
          <p:cNvSpPr>
            <a:spLocks noChangeArrowheads="1"/>
          </p:cNvSpPr>
          <p:nvPr/>
        </p:nvSpPr>
        <p:spPr bwMode="auto">
          <a:xfrm>
            <a:off x="0" y="-337892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Rectangle 24">
            <a:extLst>
              <a:ext uri="{FF2B5EF4-FFF2-40B4-BE49-F238E27FC236}">
                <a16:creationId xmlns:a16="http://schemas.microsoft.com/office/drawing/2014/main" id="{32CE244F-B8DE-985A-8A46-3CA6D139F608}"/>
              </a:ext>
            </a:extLst>
          </p:cNvPr>
          <p:cNvSpPr>
            <a:spLocks noChangeArrowheads="1"/>
          </p:cNvSpPr>
          <p:nvPr/>
        </p:nvSpPr>
        <p:spPr bwMode="auto">
          <a:xfrm>
            <a:off x="0" y="-337892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1" name="Rectangle 26">
            <a:extLst>
              <a:ext uri="{FF2B5EF4-FFF2-40B4-BE49-F238E27FC236}">
                <a16:creationId xmlns:a16="http://schemas.microsoft.com/office/drawing/2014/main" id="{AE0EFA7A-3960-2DC7-5DA2-80F66D5B1785}"/>
              </a:ext>
            </a:extLst>
          </p:cNvPr>
          <p:cNvSpPr>
            <a:spLocks noChangeArrowheads="1"/>
          </p:cNvSpPr>
          <p:nvPr/>
        </p:nvSpPr>
        <p:spPr bwMode="auto">
          <a:xfrm>
            <a:off x="0" y="-337892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 name="Rectangle 11">
            <a:extLst>
              <a:ext uri="{FF2B5EF4-FFF2-40B4-BE49-F238E27FC236}">
                <a16:creationId xmlns:a16="http://schemas.microsoft.com/office/drawing/2014/main" id="{D33704EC-DFD9-F396-09E0-5F91B60DCD1C}"/>
              </a:ext>
            </a:extLst>
          </p:cNvPr>
          <p:cNvSpPr/>
          <p:nvPr/>
        </p:nvSpPr>
        <p:spPr>
          <a:xfrm>
            <a:off x="641774" y="1277073"/>
            <a:ext cx="10735628" cy="369332"/>
          </a:xfrm>
          <a:prstGeom prst="rect">
            <a:avLst/>
          </a:prstGeom>
          <a:solidFill>
            <a:srgbClr val="156082">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p:spPr>
        <p:txBody>
          <a:bodyPr spcFirstLastPara="0" vert="horz" wrap="square" lIns="72390" tIns="72390" rIns="72390" bIns="72390" numCol="1" spcCol="1270" anchor="ctr" anchorCtr="0">
            <a:noAutofit/>
          </a:bodyPr>
          <a:lstStyle/>
          <a:p>
            <a:pPr algn="ctr"/>
            <a:r>
              <a:rPr lang="he-IL" dirty="0">
                <a:solidFill>
                  <a:schemeClr val="bg1"/>
                </a:solidFill>
              </a:rPr>
              <a:t>נמק בעור הוא החמור ביותר מבין הסיבוכים שיכולים להתרחש בהזרקת חומצה היאלורונית.</a:t>
            </a:r>
            <a:endParaRPr lang="en-US" dirty="0">
              <a:solidFill>
                <a:schemeClr val="bg1"/>
              </a:solidFill>
            </a:endParaRPr>
          </a:p>
        </p:txBody>
      </p:sp>
      <p:graphicFrame>
        <p:nvGraphicFramePr>
          <p:cNvPr id="13" name="Diagram 12">
            <a:extLst>
              <a:ext uri="{FF2B5EF4-FFF2-40B4-BE49-F238E27FC236}">
                <a16:creationId xmlns:a16="http://schemas.microsoft.com/office/drawing/2014/main" id="{41330C74-EFAC-6C96-AFB5-3E6A7470A3A6}"/>
              </a:ext>
            </a:extLst>
          </p:cNvPr>
          <p:cNvGraphicFramePr/>
          <p:nvPr>
            <p:extLst>
              <p:ext uri="{D42A27DB-BD31-4B8C-83A1-F6EECF244321}">
                <p14:modId xmlns:p14="http://schemas.microsoft.com/office/powerpoint/2010/main" val="2887351277"/>
              </p:ext>
            </p:extLst>
          </p:nvPr>
        </p:nvGraphicFramePr>
        <p:xfrm>
          <a:off x="885959" y="3057782"/>
          <a:ext cx="9475788" cy="29333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Box 13">
            <a:extLst>
              <a:ext uri="{FF2B5EF4-FFF2-40B4-BE49-F238E27FC236}">
                <a16:creationId xmlns:a16="http://schemas.microsoft.com/office/drawing/2014/main" id="{E18E456E-ECE4-A2E5-FF05-AB637D81E544}"/>
              </a:ext>
            </a:extLst>
          </p:cNvPr>
          <p:cNvSpPr txBox="1"/>
          <p:nvPr/>
        </p:nvSpPr>
        <p:spPr>
          <a:xfrm>
            <a:off x="3392431" y="6352568"/>
            <a:ext cx="7102765" cy="276999"/>
          </a:xfrm>
          <a:prstGeom prst="rect">
            <a:avLst/>
          </a:prstGeom>
          <a:noFill/>
        </p:spPr>
        <p:txBody>
          <a:bodyPr wrap="square" rtlCol="0">
            <a:spAutoFit/>
          </a:bodyPr>
          <a:lstStyle/>
          <a:p>
            <a:r>
              <a:rPr lang="en-US" sz="1200" dirty="0"/>
              <a:t>1. Steven H. Bailey, </a:t>
            </a:r>
            <a:r>
              <a:rPr lang="en-US" sz="1200" dirty="0">
                <a:latin typeface="Calibri" panose="020F0502020204030204" pitchFamily="34" charset="0"/>
                <a:cs typeface="Arial" panose="020B0604020202020204" pitchFamily="34" charset="0"/>
              </a:rPr>
              <a:t>Plastic and Reconstructive Surgery, F</a:t>
            </a:r>
            <a:r>
              <a:rPr lang="en-US" sz="1200" dirty="0"/>
              <a:t>eb. 2014 </a:t>
            </a:r>
            <a:endParaRPr lang="en-US" altLang="en-US" sz="1200" dirty="0">
              <a:solidFill>
                <a:schemeClr val="bg2">
                  <a:lumMod val="75000"/>
                </a:schemeClr>
              </a:solidFill>
            </a:endParaRPr>
          </a:p>
        </p:txBody>
      </p:sp>
      <p:grpSp>
        <p:nvGrpSpPr>
          <p:cNvPr id="10" name="Group 9">
            <a:extLst>
              <a:ext uri="{FF2B5EF4-FFF2-40B4-BE49-F238E27FC236}">
                <a16:creationId xmlns:a16="http://schemas.microsoft.com/office/drawing/2014/main" id="{24E94120-A160-D357-BAA4-6134DB82A966}"/>
              </a:ext>
            </a:extLst>
          </p:cNvPr>
          <p:cNvGrpSpPr/>
          <p:nvPr/>
        </p:nvGrpSpPr>
        <p:grpSpPr>
          <a:xfrm>
            <a:off x="4695583" y="1966399"/>
            <a:ext cx="2248230" cy="1173324"/>
            <a:chOff x="5812" y="879993"/>
            <a:chExt cx="2248230" cy="1173324"/>
          </a:xfrm>
          <a:scene3d>
            <a:camera prst="orthographicFront">
              <a:rot lat="0" lon="0" rev="0"/>
            </a:camera>
            <a:lightRig rig="contrasting" dir="t">
              <a:rot lat="0" lon="0" rev="1200000"/>
            </a:lightRig>
          </a:scene3d>
        </p:grpSpPr>
        <p:sp>
          <p:nvSpPr>
            <p:cNvPr id="15" name="Rectangle: Rounded Corners 14">
              <a:extLst>
                <a:ext uri="{FF2B5EF4-FFF2-40B4-BE49-F238E27FC236}">
                  <a16:creationId xmlns:a16="http://schemas.microsoft.com/office/drawing/2014/main" id="{968135C2-F3F5-508B-5C8F-6D897FC96E77}"/>
                </a:ext>
              </a:extLst>
            </p:cNvPr>
            <p:cNvSpPr/>
            <p:nvPr/>
          </p:nvSpPr>
          <p:spPr>
            <a:xfrm>
              <a:off x="5812" y="879993"/>
              <a:ext cx="2248229" cy="1173324"/>
            </a:xfrm>
            <a:prstGeom prst="roundRect">
              <a:avLst/>
            </a:prstGeom>
            <a:sp3d contourW="19050" prstMaterial="metal">
              <a:bevelT w="88900" h="203200"/>
              <a:bevelB w="165100" h="254000"/>
            </a:sp3d>
          </p:spPr>
          <p:style>
            <a:lnRef idx="0">
              <a:schemeClr val="l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a:lstStyle/>
            <a:p>
              <a:endParaRPr lang="en-IL">
                <a:solidFill>
                  <a:schemeClr val="tx1"/>
                </a:solidFill>
              </a:endParaRPr>
            </a:p>
          </p:txBody>
        </p:sp>
        <p:sp>
          <p:nvSpPr>
            <p:cNvPr id="17" name="Rectangle: Rounded Corners 4">
              <a:extLst>
                <a:ext uri="{FF2B5EF4-FFF2-40B4-BE49-F238E27FC236}">
                  <a16:creationId xmlns:a16="http://schemas.microsoft.com/office/drawing/2014/main" id="{7C12F521-9F49-5871-66D2-799B94F2E074}"/>
                </a:ext>
              </a:extLst>
            </p:cNvPr>
            <p:cNvSpPr txBox="1"/>
            <p:nvPr/>
          </p:nvSpPr>
          <p:spPr>
            <a:xfrm>
              <a:off x="63090" y="1006510"/>
              <a:ext cx="2190952" cy="989530"/>
            </a:xfrm>
            <a:prstGeom prst="rect">
              <a:avLst/>
            </a:prstGeom>
            <a:solidFill>
              <a:schemeClr val="bg2">
                <a:lumMod val="90000"/>
              </a:schemeClr>
            </a:solidFill>
            <a:sp3d/>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he-IL" sz="1900" kern="1200" dirty="0">
                  <a:solidFill>
                    <a:schemeClr val="tx1"/>
                  </a:solidFill>
                </a:rPr>
                <a:t>אלגוריתם לטיפול בנמק עורי</a:t>
              </a:r>
              <a:endParaRPr lang="en-US" sz="1900" kern="1200" dirty="0">
                <a:solidFill>
                  <a:schemeClr val="tx1"/>
                </a:solidFill>
              </a:endParaRPr>
            </a:p>
          </p:txBody>
        </p:sp>
      </p:grpSp>
      <p:pic>
        <p:nvPicPr>
          <p:cNvPr id="16" name="Picture 15">
            <a:extLst>
              <a:ext uri="{FF2B5EF4-FFF2-40B4-BE49-F238E27FC236}">
                <a16:creationId xmlns:a16="http://schemas.microsoft.com/office/drawing/2014/main" id="{A876C4D9-48AC-54DB-490C-DD2265EF8E53}"/>
              </a:ext>
            </a:extLst>
          </p:cNvPr>
          <p:cNvPicPr>
            <a:picLocks noChangeAspect="1"/>
          </p:cNvPicPr>
          <p:nvPr/>
        </p:nvPicPr>
        <p:blipFill>
          <a:blip r:embed="rId8"/>
          <a:stretch>
            <a:fillRect/>
          </a:stretch>
        </p:blipFill>
        <p:spPr>
          <a:xfrm>
            <a:off x="11142368" y="0"/>
            <a:ext cx="1032648" cy="821114"/>
          </a:xfrm>
          <a:prstGeom prst="rect">
            <a:avLst/>
          </a:prstGeom>
        </p:spPr>
      </p:pic>
      <p:sp>
        <p:nvSpPr>
          <p:cNvPr id="18" name="Title 1">
            <a:extLst>
              <a:ext uri="{FF2B5EF4-FFF2-40B4-BE49-F238E27FC236}">
                <a16:creationId xmlns:a16="http://schemas.microsoft.com/office/drawing/2014/main" id="{9089CB06-A1CD-689B-6F4D-891A5DDA6A23}"/>
              </a:ext>
            </a:extLst>
          </p:cNvPr>
          <p:cNvSpPr txBox="1">
            <a:spLocks/>
          </p:cNvSpPr>
          <p:nvPr/>
        </p:nvSpPr>
        <p:spPr>
          <a:xfrm>
            <a:off x="3752532" y="64719"/>
            <a:ext cx="9879285" cy="62750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he-IL" sz="2400" dirty="0"/>
              <a:t>טיפול בחשש לנמק צפוי בעור </a:t>
            </a:r>
            <a:endParaRPr lang="en-US" sz="2400" dirty="0"/>
          </a:p>
        </p:txBody>
      </p:sp>
    </p:spTree>
    <p:extLst>
      <p:ext uri="{BB962C8B-B14F-4D97-AF65-F5344CB8AC3E}">
        <p14:creationId xmlns:p14="http://schemas.microsoft.com/office/powerpoint/2010/main" val="4240060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EB099-3326-E8E6-0238-D029ABE8AD22}"/>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7D47773F-09EA-2170-BFE8-A1168CB328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ight Triangle 5">
            <a:extLst>
              <a:ext uri="{FF2B5EF4-FFF2-40B4-BE49-F238E27FC236}">
                <a16:creationId xmlns:a16="http://schemas.microsoft.com/office/drawing/2014/main" id="{4EAAEEE0-E8A5-9D26-F4E6-0401E8D88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7" name="Rectangle 6">
            <a:extLst>
              <a:ext uri="{FF2B5EF4-FFF2-40B4-BE49-F238E27FC236}">
                <a16:creationId xmlns:a16="http://schemas.microsoft.com/office/drawing/2014/main" id="{B43446DA-B277-1204-A857-581C77F6AA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Picture 1" descr="A black and white logo&#10;&#10;Description automatically generated">
            <a:extLst>
              <a:ext uri="{FF2B5EF4-FFF2-40B4-BE49-F238E27FC236}">
                <a16:creationId xmlns:a16="http://schemas.microsoft.com/office/drawing/2014/main" id="{7EE1BE3C-5633-2E36-08AD-19B0263A34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35" y="6296133"/>
            <a:ext cx="1675693" cy="539790"/>
          </a:xfrm>
          <a:prstGeom prst="rect">
            <a:avLst/>
          </a:prstGeom>
        </p:spPr>
      </p:pic>
      <p:sp>
        <p:nvSpPr>
          <p:cNvPr id="3" name="Title 1">
            <a:extLst>
              <a:ext uri="{FF2B5EF4-FFF2-40B4-BE49-F238E27FC236}">
                <a16:creationId xmlns:a16="http://schemas.microsoft.com/office/drawing/2014/main" id="{072E6668-208C-0CEF-7B3B-0BA952A54E23}"/>
              </a:ext>
            </a:extLst>
          </p:cNvPr>
          <p:cNvSpPr txBox="1">
            <a:spLocks/>
          </p:cNvSpPr>
          <p:nvPr/>
        </p:nvSpPr>
        <p:spPr>
          <a:xfrm>
            <a:off x="34725" y="-511353"/>
            <a:ext cx="11155680" cy="114953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he-IL" sz="3200" dirty="0"/>
              <a:t>"</a:t>
            </a:r>
            <a:r>
              <a:rPr lang="en-US" sz="3200" dirty="0"/>
              <a:t>..Clinicians using HA fillers should keep Hyaluronidase on site </a:t>
            </a:r>
            <a:r>
              <a:rPr lang="he-IL" sz="3200" dirty="0"/>
              <a:t>"</a:t>
            </a:r>
            <a:r>
              <a:rPr lang="en-US" sz="3200" dirty="0"/>
              <a:t> </a:t>
            </a:r>
          </a:p>
        </p:txBody>
      </p:sp>
      <p:sp>
        <p:nvSpPr>
          <p:cNvPr id="8" name="TextBox 7">
            <a:extLst>
              <a:ext uri="{FF2B5EF4-FFF2-40B4-BE49-F238E27FC236}">
                <a16:creationId xmlns:a16="http://schemas.microsoft.com/office/drawing/2014/main" id="{59312786-73BA-4E9A-18E3-73AF5711BC57}"/>
              </a:ext>
            </a:extLst>
          </p:cNvPr>
          <p:cNvSpPr txBox="1"/>
          <p:nvPr/>
        </p:nvSpPr>
        <p:spPr>
          <a:xfrm>
            <a:off x="3566067" y="765912"/>
            <a:ext cx="7102765" cy="276999"/>
          </a:xfrm>
          <a:prstGeom prst="rect">
            <a:avLst/>
          </a:prstGeom>
          <a:noFill/>
        </p:spPr>
        <p:txBody>
          <a:bodyPr wrap="square" rtlCol="0">
            <a:spAutoFit/>
          </a:bodyPr>
          <a:lstStyle/>
          <a:p>
            <a:r>
              <a:rPr lang="en-US" sz="1200" dirty="0"/>
              <a:t>1. Steven H. Bailey, </a:t>
            </a:r>
            <a:r>
              <a:rPr lang="en-US" sz="1200" dirty="0">
                <a:latin typeface="Calibri" panose="020F0502020204030204" pitchFamily="34" charset="0"/>
                <a:cs typeface="Arial" panose="020B0604020202020204" pitchFamily="34" charset="0"/>
              </a:rPr>
              <a:t>Plastic and Reconstructive Surgery, F</a:t>
            </a:r>
            <a:r>
              <a:rPr lang="en-US" sz="1200" dirty="0"/>
              <a:t>eb. 2014 </a:t>
            </a:r>
            <a:endParaRPr lang="en-US" altLang="en-US" sz="1200" dirty="0"/>
          </a:p>
        </p:txBody>
      </p:sp>
      <p:sp>
        <p:nvSpPr>
          <p:cNvPr id="10" name="TextBox 9">
            <a:extLst>
              <a:ext uri="{FF2B5EF4-FFF2-40B4-BE49-F238E27FC236}">
                <a16:creationId xmlns:a16="http://schemas.microsoft.com/office/drawing/2014/main" id="{09D1C778-B48C-A25D-8131-FD0E9227E965}"/>
              </a:ext>
            </a:extLst>
          </p:cNvPr>
          <p:cNvSpPr txBox="1"/>
          <p:nvPr/>
        </p:nvSpPr>
        <p:spPr>
          <a:xfrm>
            <a:off x="516440" y="1666186"/>
            <a:ext cx="11030387" cy="2862322"/>
          </a:xfrm>
          <a:prstGeom prst="rect">
            <a:avLst/>
          </a:prstGeom>
          <a:noFill/>
          <a:ln>
            <a:noFill/>
          </a:ln>
        </p:spPr>
        <p:txBody>
          <a:bodyPr wrap="square">
            <a:spAutoFit/>
          </a:bodyPr>
          <a:lstStyle/>
          <a:p>
            <a:pPr algn="ctr" rtl="1"/>
            <a:r>
              <a:rPr lang="he-IL" sz="2000" dirty="0"/>
              <a:t>למרות הבטיחות של </a:t>
            </a:r>
            <a:r>
              <a:rPr lang="en-US" sz="2000" dirty="0"/>
              <a:t>HA</a:t>
            </a:r>
            <a:r>
              <a:rPr lang="he-IL" sz="2000" dirty="0"/>
              <a:t>,</a:t>
            </a:r>
            <a:r>
              <a:rPr lang="en-US" sz="2000" dirty="0"/>
              <a:t> </a:t>
            </a:r>
            <a:r>
              <a:rPr lang="he-IL" sz="2000" dirty="0"/>
              <a:t>סיבוכים יכולים להתרחש.</a:t>
            </a:r>
          </a:p>
          <a:p>
            <a:pPr algn="r" rtl="1"/>
            <a:endParaRPr lang="he-IL" sz="2000" dirty="0"/>
          </a:p>
          <a:p>
            <a:pPr algn="r" rtl="1"/>
            <a:endParaRPr lang="he-IL" sz="2000" dirty="0"/>
          </a:p>
          <a:p>
            <a:pPr algn="ctr" rtl="1"/>
            <a:r>
              <a:rPr lang="he-IL" sz="2000" dirty="0"/>
              <a:t> בטיפול עם  </a:t>
            </a:r>
            <a:r>
              <a:rPr lang="en-US" sz="2000" dirty="0" err="1"/>
              <a:t>Hyalase</a:t>
            </a:r>
            <a:endParaRPr lang="he-IL" sz="2000" dirty="0"/>
          </a:p>
          <a:p>
            <a:pPr algn="ctr" rtl="1"/>
            <a:r>
              <a:rPr lang="he-IL" sz="2000" dirty="0"/>
              <a:t> יש לרופאים דרך בטוחה ויעילה למחוק למעשה/ להחזיר לאחור, את ההשפעה של הפילרים (=</a:t>
            </a:r>
            <a:r>
              <a:rPr lang="en-US" sz="2000" dirty="0"/>
              <a:t>HA</a:t>
            </a:r>
            <a:r>
              <a:rPr lang="he-IL" sz="2000" dirty="0"/>
              <a:t>)</a:t>
            </a:r>
          </a:p>
          <a:p>
            <a:pPr algn="ctr" rtl="1"/>
            <a:endParaRPr lang="he-IL" sz="2000" dirty="0"/>
          </a:p>
          <a:p>
            <a:pPr algn="ctr" rtl="1"/>
            <a:endParaRPr lang="en-US" sz="2000" dirty="0"/>
          </a:p>
          <a:p>
            <a:pPr algn="ctr" rtl="1"/>
            <a:r>
              <a:rPr lang="he-IL" sz="2000" dirty="0"/>
              <a:t>התגובה המהירה של  </a:t>
            </a:r>
            <a:r>
              <a:rPr lang="en-US" sz="2000" dirty="0"/>
              <a:t>Hyalase</a:t>
            </a:r>
            <a:r>
              <a:rPr lang="he-IL" sz="2000" dirty="0"/>
              <a:t> =</a:t>
            </a:r>
            <a:r>
              <a:rPr lang="en-US" sz="2000" dirty="0">
                <a:cs typeface="Arial" panose="020B0604020202020204" pitchFamily="34" charset="0"/>
              </a:rPr>
              <a:t>Hyaluronidase</a:t>
            </a:r>
            <a:r>
              <a:rPr lang="en-US" sz="2000" dirty="0"/>
              <a:t> </a:t>
            </a:r>
            <a:r>
              <a:rPr lang="he-IL" sz="2000" dirty="0"/>
              <a:t>,יכולה להועיל במיוחד במצבים של</a:t>
            </a:r>
          </a:p>
          <a:p>
            <a:pPr algn="ctr" rtl="1"/>
            <a:r>
              <a:rPr lang="he-IL" sz="2000" dirty="0"/>
              <a:t> פגיעה בעור או אפילו במקרה של מיקום שגוי או מילוי יתר. "</a:t>
            </a:r>
            <a:endParaRPr lang="en-IL" sz="2000" dirty="0"/>
          </a:p>
        </p:txBody>
      </p:sp>
      <p:pic>
        <p:nvPicPr>
          <p:cNvPr id="9" name="Picture 8">
            <a:extLst>
              <a:ext uri="{FF2B5EF4-FFF2-40B4-BE49-F238E27FC236}">
                <a16:creationId xmlns:a16="http://schemas.microsoft.com/office/drawing/2014/main" id="{773AA98F-B279-7CEA-6CA2-EBB47783BD40}"/>
              </a:ext>
            </a:extLst>
          </p:cNvPr>
          <p:cNvPicPr>
            <a:picLocks noChangeAspect="1"/>
          </p:cNvPicPr>
          <p:nvPr/>
        </p:nvPicPr>
        <p:blipFill>
          <a:blip r:embed="rId3"/>
          <a:stretch>
            <a:fillRect/>
          </a:stretch>
        </p:blipFill>
        <p:spPr>
          <a:xfrm>
            <a:off x="11142368" y="0"/>
            <a:ext cx="1032648" cy="821114"/>
          </a:xfrm>
          <a:prstGeom prst="rect">
            <a:avLst/>
          </a:prstGeom>
        </p:spPr>
      </p:pic>
    </p:spTree>
    <p:extLst>
      <p:ext uri="{BB962C8B-B14F-4D97-AF65-F5344CB8AC3E}">
        <p14:creationId xmlns:p14="http://schemas.microsoft.com/office/powerpoint/2010/main" val="1120568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4CADF-64B2-9445-9B03-D9739978AEEC}"/>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4DE2C4EE-AB91-C506-5108-16E527A446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ight Triangle 5">
            <a:extLst>
              <a:ext uri="{FF2B5EF4-FFF2-40B4-BE49-F238E27FC236}">
                <a16:creationId xmlns:a16="http://schemas.microsoft.com/office/drawing/2014/main" id="{74A5BC2B-A262-C083-4730-9D054C5D0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7" name="Rectangle 6">
            <a:extLst>
              <a:ext uri="{FF2B5EF4-FFF2-40B4-BE49-F238E27FC236}">
                <a16:creationId xmlns:a16="http://schemas.microsoft.com/office/drawing/2014/main" id="{F12CE0DE-40BA-67C0-FA18-66430B8A1A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Picture 1" descr="A black and white logo&#10;&#10;Description automatically generated">
            <a:extLst>
              <a:ext uri="{FF2B5EF4-FFF2-40B4-BE49-F238E27FC236}">
                <a16:creationId xmlns:a16="http://schemas.microsoft.com/office/drawing/2014/main" id="{41BD295A-F807-3A1C-A6CD-F32AF0FEB3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35" y="6296133"/>
            <a:ext cx="1675693" cy="539790"/>
          </a:xfrm>
          <a:prstGeom prst="rect">
            <a:avLst/>
          </a:prstGeom>
        </p:spPr>
      </p:pic>
      <p:sp>
        <p:nvSpPr>
          <p:cNvPr id="8" name="TextBox 7">
            <a:extLst>
              <a:ext uri="{FF2B5EF4-FFF2-40B4-BE49-F238E27FC236}">
                <a16:creationId xmlns:a16="http://schemas.microsoft.com/office/drawing/2014/main" id="{3FDF6608-4533-ECED-E5D9-DA536A501EDE}"/>
              </a:ext>
            </a:extLst>
          </p:cNvPr>
          <p:cNvSpPr txBox="1"/>
          <p:nvPr/>
        </p:nvSpPr>
        <p:spPr>
          <a:xfrm>
            <a:off x="4135507" y="6449789"/>
            <a:ext cx="7102765" cy="276999"/>
          </a:xfrm>
          <a:prstGeom prst="rect">
            <a:avLst/>
          </a:prstGeom>
          <a:noFill/>
        </p:spPr>
        <p:txBody>
          <a:bodyPr wrap="square" rtlCol="0">
            <a:spAutoFit/>
          </a:bodyPr>
          <a:lstStyle>
            <a:defPPr>
              <a:defRPr lang="en-US"/>
            </a:defPPr>
            <a:lvl1pPr marL="228600" indent="-228600">
              <a:buFontTx/>
              <a:buAutoNum type="arabicPeriod"/>
              <a:defRPr sz="1100"/>
            </a:lvl1pPr>
          </a:lstStyle>
          <a:p>
            <a:r>
              <a:rPr lang="sv-SE" sz="1200" dirty="0"/>
              <a:t>Aestheticsjournal - Lee Rowe / 01 JUL 2015</a:t>
            </a:r>
          </a:p>
        </p:txBody>
      </p:sp>
      <p:sp>
        <p:nvSpPr>
          <p:cNvPr id="10" name="TextBox 9">
            <a:extLst>
              <a:ext uri="{FF2B5EF4-FFF2-40B4-BE49-F238E27FC236}">
                <a16:creationId xmlns:a16="http://schemas.microsoft.com/office/drawing/2014/main" id="{237E4AFC-97CD-886A-7134-8781D8B151F5}"/>
              </a:ext>
            </a:extLst>
          </p:cNvPr>
          <p:cNvSpPr txBox="1"/>
          <p:nvPr/>
        </p:nvSpPr>
        <p:spPr>
          <a:xfrm>
            <a:off x="424061" y="1410037"/>
            <a:ext cx="10562146" cy="3046988"/>
          </a:xfrm>
          <a:prstGeom prst="rect">
            <a:avLst/>
          </a:prstGeom>
          <a:noFill/>
        </p:spPr>
        <p:txBody>
          <a:bodyPr wrap="square">
            <a:spAutoFit/>
          </a:bodyPr>
          <a:lstStyle/>
          <a:p>
            <a:pPr marL="342900" indent="-342900" algn="r" rtl="1">
              <a:buAutoNum type="arabicPeriod"/>
            </a:pPr>
            <a:r>
              <a:rPr lang="he-IL" sz="2400" dirty="0"/>
              <a:t>יש לשאוב </a:t>
            </a:r>
            <a:r>
              <a:rPr lang="en-US" sz="2400" dirty="0"/>
              <a:t>ml</a:t>
            </a:r>
            <a:r>
              <a:rPr lang="he-IL" sz="2400" dirty="0"/>
              <a:t>10 מים להזרקה או 0.9% </a:t>
            </a:r>
            <a:r>
              <a:rPr lang="en-US" sz="2400" dirty="0" err="1"/>
              <a:t>Nacl</a:t>
            </a:r>
            <a:r>
              <a:rPr lang="en-US" sz="2400" dirty="0"/>
              <a:t>  </a:t>
            </a:r>
            <a:r>
              <a:rPr lang="he-IL" sz="2400" dirty="0"/>
              <a:t> למזרק  המכיל </a:t>
            </a:r>
            <a:r>
              <a:rPr lang="en-US" sz="2400" dirty="0"/>
              <a:t>ml</a:t>
            </a:r>
            <a:r>
              <a:rPr lang="he-IL" sz="2400" dirty="0"/>
              <a:t>10 </a:t>
            </a:r>
          </a:p>
          <a:p>
            <a:pPr algn="r" rtl="1"/>
            <a:r>
              <a:rPr lang="he-IL" sz="2400" dirty="0"/>
              <a:t>     (</a:t>
            </a:r>
            <a:r>
              <a:rPr lang="he-IL" dirty="0"/>
              <a:t>מים סטריליים  להזרקה מעט יותר כואבים מ</a:t>
            </a:r>
            <a:r>
              <a:rPr lang="en-US" dirty="0"/>
              <a:t> </a:t>
            </a:r>
            <a:r>
              <a:rPr lang="en-US" dirty="0" err="1"/>
              <a:t>Nacl</a:t>
            </a:r>
            <a:r>
              <a:rPr lang="en-US" dirty="0"/>
              <a:t> 0.9%  </a:t>
            </a:r>
            <a:r>
              <a:rPr lang="he-IL" dirty="0"/>
              <a:t> </a:t>
            </a:r>
            <a:r>
              <a:rPr lang="he-IL" sz="2400" dirty="0"/>
              <a:t>)</a:t>
            </a:r>
          </a:p>
          <a:p>
            <a:pPr algn="r" rtl="1"/>
            <a:endParaRPr lang="he-IL" sz="2400" dirty="0"/>
          </a:p>
          <a:p>
            <a:pPr algn="r" rtl="1"/>
            <a:r>
              <a:rPr lang="he-IL" sz="2400" dirty="0"/>
              <a:t>2. להחזיר מהמזרק לאמפולה 1 מ"ל </a:t>
            </a:r>
            <a:r>
              <a:rPr lang="he-IL" sz="2400" u="sng" dirty="0"/>
              <a:t>ולמהול היטב </a:t>
            </a:r>
            <a:r>
              <a:rPr lang="he-IL" sz="2400" dirty="0"/>
              <a:t>עם אבקת ה-</a:t>
            </a:r>
            <a:r>
              <a:rPr lang="en-US" sz="2400" dirty="0"/>
              <a:t>IU</a:t>
            </a:r>
            <a:r>
              <a:rPr lang="he-IL" sz="2400" dirty="0"/>
              <a:t> </a:t>
            </a:r>
            <a:r>
              <a:rPr lang="en-US" sz="2400" dirty="0"/>
              <a:t> </a:t>
            </a:r>
            <a:r>
              <a:rPr lang="en-US" sz="2400" dirty="0" err="1"/>
              <a:t>Hyalase</a:t>
            </a:r>
            <a:r>
              <a:rPr lang="en-US" sz="2400" dirty="0"/>
              <a:t> 1500</a:t>
            </a:r>
            <a:endParaRPr lang="he-IL" sz="2400" dirty="0"/>
          </a:p>
          <a:p>
            <a:pPr algn="r" rtl="1"/>
            <a:endParaRPr lang="en-US" sz="2400" dirty="0"/>
          </a:p>
          <a:p>
            <a:pPr algn="r" rtl="1"/>
            <a:r>
              <a:rPr lang="he-IL" sz="2400" dirty="0"/>
              <a:t>3. לשאוב מהאמפולה </a:t>
            </a:r>
            <a:r>
              <a:rPr lang="en-US" sz="2400" dirty="0"/>
              <a:t>ml</a:t>
            </a:r>
            <a:r>
              <a:rPr lang="he-IL" sz="2400" dirty="0"/>
              <a:t>1 של </a:t>
            </a:r>
            <a:r>
              <a:rPr lang="en-US" sz="2400" dirty="0"/>
              <a:t>Hyalase</a:t>
            </a:r>
            <a:r>
              <a:rPr lang="he-IL" sz="2400" dirty="0"/>
              <a:t> בחזרה לתוך המזרק עם </a:t>
            </a:r>
            <a:r>
              <a:rPr lang="en-US" sz="2400" dirty="0"/>
              <a:t> ml</a:t>
            </a:r>
            <a:r>
              <a:rPr lang="he-IL" sz="2400" dirty="0"/>
              <a:t>9 המ"ל הנותרים.</a:t>
            </a:r>
          </a:p>
          <a:p>
            <a:pPr algn="r" rtl="1"/>
            <a:endParaRPr lang="he-IL" sz="2400" dirty="0"/>
          </a:p>
          <a:p>
            <a:pPr algn="r" rtl="1"/>
            <a:r>
              <a:rPr lang="he-IL" sz="2400" dirty="0"/>
              <a:t>4. כעת מתקבל ריכוז של: </a:t>
            </a:r>
            <a:r>
              <a:rPr lang="en-US" sz="2400" dirty="0"/>
              <a:t>IU/ml. </a:t>
            </a:r>
            <a:r>
              <a:rPr lang="he-IL" sz="2400" dirty="0"/>
              <a:t>150</a:t>
            </a:r>
            <a:endParaRPr lang="en-US" sz="2400" dirty="0"/>
          </a:p>
        </p:txBody>
      </p:sp>
      <p:sp>
        <p:nvSpPr>
          <p:cNvPr id="11" name="Subtitle 9">
            <a:extLst>
              <a:ext uri="{FF2B5EF4-FFF2-40B4-BE49-F238E27FC236}">
                <a16:creationId xmlns:a16="http://schemas.microsoft.com/office/drawing/2014/main" id="{9AE8E432-6875-8182-06CE-E23B39DF5B02}"/>
              </a:ext>
            </a:extLst>
          </p:cNvPr>
          <p:cNvSpPr>
            <a:spLocks noGrp="1"/>
          </p:cNvSpPr>
          <p:nvPr>
            <p:ph type="subTitle" idx="1"/>
          </p:nvPr>
        </p:nvSpPr>
        <p:spPr>
          <a:xfrm>
            <a:off x="1320071" y="197406"/>
            <a:ext cx="9144000" cy="786762"/>
          </a:xfrm>
        </p:spPr>
        <p:txBody>
          <a:bodyPr/>
          <a:lstStyle/>
          <a:p>
            <a:pPr rtl="1"/>
            <a:r>
              <a:rPr lang="he-IL" dirty="0"/>
              <a:t>מיהול / אופן הכנת </a:t>
            </a:r>
            <a:r>
              <a:rPr lang="en-US" dirty="0"/>
              <a:t>Hyalase</a:t>
            </a:r>
            <a:endParaRPr lang="en-IL" dirty="0"/>
          </a:p>
        </p:txBody>
      </p:sp>
      <p:pic>
        <p:nvPicPr>
          <p:cNvPr id="9" name="Picture 8">
            <a:extLst>
              <a:ext uri="{FF2B5EF4-FFF2-40B4-BE49-F238E27FC236}">
                <a16:creationId xmlns:a16="http://schemas.microsoft.com/office/drawing/2014/main" id="{CEEB2B05-8A33-DB93-1AA3-058B30952628}"/>
              </a:ext>
            </a:extLst>
          </p:cNvPr>
          <p:cNvPicPr>
            <a:picLocks noChangeAspect="1"/>
          </p:cNvPicPr>
          <p:nvPr/>
        </p:nvPicPr>
        <p:blipFill>
          <a:blip r:embed="rId3"/>
          <a:stretch>
            <a:fillRect/>
          </a:stretch>
        </p:blipFill>
        <p:spPr>
          <a:xfrm>
            <a:off x="11142368" y="0"/>
            <a:ext cx="1032648" cy="821114"/>
          </a:xfrm>
          <a:prstGeom prst="rect">
            <a:avLst/>
          </a:prstGeom>
        </p:spPr>
      </p:pic>
    </p:spTree>
    <p:extLst>
      <p:ext uri="{BB962C8B-B14F-4D97-AF65-F5344CB8AC3E}">
        <p14:creationId xmlns:p14="http://schemas.microsoft.com/office/powerpoint/2010/main" val="567851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1F4C3-A210-3CA6-DC30-C16EC3AC4906}"/>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D8EEAE31-4BAC-60CB-DF2A-AA02810A64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ight Triangle 5">
            <a:extLst>
              <a:ext uri="{FF2B5EF4-FFF2-40B4-BE49-F238E27FC236}">
                <a16:creationId xmlns:a16="http://schemas.microsoft.com/office/drawing/2014/main" id="{338A7E4B-A6C5-67FA-7B2F-D5C1B59F2F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7" name="Rectangle 6">
            <a:extLst>
              <a:ext uri="{FF2B5EF4-FFF2-40B4-BE49-F238E27FC236}">
                <a16:creationId xmlns:a16="http://schemas.microsoft.com/office/drawing/2014/main" id="{9A09C691-0431-7AB8-710C-F1D6B294E6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Picture 1" descr="A black and white logo&#10;&#10;Description automatically generated">
            <a:extLst>
              <a:ext uri="{FF2B5EF4-FFF2-40B4-BE49-F238E27FC236}">
                <a16:creationId xmlns:a16="http://schemas.microsoft.com/office/drawing/2014/main" id="{424D0F37-0625-3535-CC68-21147F7F4D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35" y="6296133"/>
            <a:ext cx="1675693" cy="539790"/>
          </a:xfrm>
          <a:prstGeom prst="rect">
            <a:avLst/>
          </a:prstGeom>
        </p:spPr>
      </p:pic>
      <p:sp>
        <p:nvSpPr>
          <p:cNvPr id="8" name="TextBox 7">
            <a:extLst>
              <a:ext uri="{FF2B5EF4-FFF2-40B4-BE49-F238E27FC236}">
                <a16:creationId xmlns:a16="http://schemas.microsoft.com/office/drawing/2014/main" id="{AC9ED737-2697-5AF1-3082-54B0B2B142C6}"/>
              </a:ext>
            </a:extLst>
          </p:cNvPr>
          <p:cNvSpPr txBox="1"/>
          <p:nvPr/>
        </p:nvSpPr>
        <p:spPr>
          <a:xfrm>
            <a:off x="4135507" y="6449789"/>
            <a:ext cx="7102765" cy="276999"/>
          </a:xfrm>
          <a:prstGeom prst="rect">
            <a:avLst/>
          </a:prstGeom>
          <a:noFill/>
        </p:spPr>
        <p:txBody>
          <a:bodyPr wrap="square" rtlCol="0">
            <a:spAutoFit/>
          </a:bodyPr>
          <a:lstStyle>
            <a:defPPr>
              <a:defRPr lang="en-US"/>
            </a:defPPr>
            <a:lvl1pPr marL="228600" indent="-228600">
              <a:buFontTx/>
              <a:buAutoNum type="arabicPeriod"/>
              <a:defRPr sz="1100"/>
            </a:lvl1pPr>
          </a:lstStyle>
          <a:p>
            <a:r>
              <a:rPr lang="sv-SE" sz="1200" dirty="0"/>
              <a:t>Aestheticsjournal - Lee Rowe / 01 JUL 2015</a:t>
            </a:r>
          </a:p>
        </p:txBody>
      </p:sp>
      <p:sp>
        <p:nvSpPr>
          <p:cNvPr id="11" name="Subtitle 9">
            <a:extLst>
              <a:ext uri="{FF2B5EF4-FFF2-40B4-BE49-F238E27FC236}">
                <a16:creationId xmlns:a16="http://schemas.microsoft.com/office/drawing/2014/main" id="{E7CDFDD2-ED76-1F44-14D2-07741A4224AD}"/>
              </a:ext>
            </a:extLst>
          </p:cNvPr>
          <p:cNvSpPr>
            <a:spLocks noGrp="1"/>
          </p:cNvSpPr>
          <p:nvPr>
            <p:ph type="subTitle" idx="1"/>
          </p:nvPr>
        </p:nvSpPr>
        <p:spPr>
          <a:xfrm>
            <a:off x="1082040" y="120578"/>
            <a:ext cx="9144000" cy="786762"/>
          </a:xfrm>
        </p:spPr>
        <p:txBody>
          <a:bodyPr>
            <a:normAutofit/>
          </a:bodyPr>
          <a:lstStyle/>
          <a:p>
            <a:pPr rtl="1"/>
            <a:r>
              <a:rPr lang="he-IL" sz="3200" dirty="0"/>
              <a:t>הזרקת </a:t>
            </a:r>
            <a:r>
              <a:rPr lang="en-US" sz="3200" dirty="0"/>
              <a:t>Hyalase</a:t>
            </a:r>
            <a:endParaRPr lang="en-IL" sz="3200" dirty="0"/>
          </a:p>
        </p:txBody>
      </p:sp>
      <p:sp>
        <p:nvSpPr>
          <p:cNvPr id="12" name="TextBox 11">
            <a:extLst>
              <a:ext uri="{FF2B5EF4-FFF2-40B4-BE49-F238E27FC236}">
                <a16:creationId xmlns:a16="http://schemas.microsoft.com/office/drawing/2014/main" id="{F79732A5-07AE-57F9-CB7F-19F27B5731F3}"/>
              </a:ext>
            </a:extLst>
          </p:cNvPr>
          <p:cNvSpPr txBox="1"/>
          <p:nvPr/>
        </p:nvSpPr>
        <p:spPr>
          <a:xfrm>
            <a:off x="1506648" y="877897"/>
            <a:ext cx="8829040" cy="3416320"/>
          </a:xfrm>
          <a:prstGeom prst="rect">
            <a:avLst/>
          </a:prstGeom>
          <a:noFill/>
        </p:spPr>
        <p:txBody>
          <a:bodyPr wrap="square">
            <a:spAutoFit/>
          </a:bodyPr>
          <a:lstStyle/>
          <a:p>
            <a:pPr algn="ctr" rtl="1"/>
            <a:r>
              <a:rPr lang="he-IL" sz="2400" dirty="0"/>
              <a:t>לאחר הכנת התמיסה, תוך שמירה על סטריליות:</a:t>
            </a:r>
          </a:p>
          <a:p>
            <a:pPr algn="ctr" rtl="1"/>
            <a:endParaRPr lang="en-US" sz="2400" dirty="0"/>
          </a:p>
          <a:p>
            <a:pPr algn="ctr" rtl="1"/>
            <a:r>
              <a:rPr lang="he-IL" sz="2400" dirty="0"/>
              <a:t>הזריקו את ההיאלז </a:t>
            </a:r>
            <a:r>
              <a:rPr lang="en-US" sz="2400" dirty="0"/>
              <a:t>Hyalase</a:t>
            </a:r>
            <a:r>
              <a:rPr lang="he-IL" sz="2400" dirty="0"/>
              <a:t> לאזור הפגוע במנות קטנות באמצעות מחט בגודל </a:t>
            </a:r>
            <a:r>
              <a:rPr lang="en-US" sz="2400" dirty="0"/>
              <a:t>G</a:t>
            </a:r>
            <a:r>
              <a:rPr lang="he-IL" sz="2400" dirty="0"/>
              <a:t>30</a:t>
            </a:r>
            <a:r>
              <a:rPr lang="en-US" sz="2400" dirty="0"/>
              <a:t> </a:t>
            </a:r>
            <a:r>
              <a:rPr lang="he-IL" sz="2400" dirty="0"/>
              <a:t>להזרקות שטחיות</a:t>
            </a:r>
            <a:r>
              <a:rPr lang="en-US" sz="2400" dirty="0"/>
              <a:t> </a:t>
            </a:r>
            <a:r>
              <a:rPr lang="he-IL" sz="2400" dirty="0"/>
              <a:t> ו- </a:t>
            </a:r>
            <a:r>
              <a:rPr lang="en-US" sz="2400" dirty="0"/>
              <a:t>G</a:t>
            </a:r>
            <a:r>
              <a:rPr lang="he-IL" sz="2400" dirty="0"/>
              <a:t>27 למשקעים עמוקים יותר.</a:t>
            </a:r>
          </a:p>
          <a:p>
            <a:pPr algn="ctr" rtl="1"/>
            <a:endParaRPr lang="he-IL" sz="2400" dirty="0"/>
          </a:p>
          <a:p>
            <a:pPr algn="ctr" rtl="1"/>
            <a:r>
              <a:rPr lang="he-IL" sz="2400" u="sng" dirty="0"/>
              <a:t>ההזרקה צריכה להיות מדויקת </a:t>
            </a:r>
            <a:r>
              <a:rPr lang="he-IL" sz="2400" dirty="0"/>
              <a:t>ו</a:t>
            </a:r>
            <a:r>
              <a:rPr lang="he-IL" sz="2400" u="sng" dirty="0"/>
              <a:t>מוגבלת לאזור הפגוע</a:t>
            </a:r>
            <a:r>
              <a:rPr lang="he-IL" sz="2400" dirty="0"/>
              <a:t>. </a:t>
            </a:r>
          </a:p>
          <a:p>
            <a:pPr algn="ctr" rtl="1"/>
            <a:endParaRPr lang="he-IL" sz="2400" dirty="0"/>
          </a:p>
          <a:p>
            <a:pPr algn="ctr" rtl="1"/>
            <a:r>
              <a:rPr lang="he-IL" sz="2400" dirty="0"/>
              <a:t>במקרה של גושים יש להזריק </a:t>
            </a:r>
            <a:r>
              <a:rPr lang="en-US" sz="2400" dirty="0"/>
              <a:t>Hyalase</a:t>
            </a:r>
            <a:r>
              <a:rPr lang="he-IL" sz="2400" dirty="0"/>
              <a:t> ישירות מיד לתוך האזור המוזרק עם </a:t>
            </a:r>
            <a:r>
              <a:rPr lang="en-US" sz="2400" dirty="0"/>
              <a:t>HA</a:t>
            </a:r>
            <a:r>
              <a:rPr lang="he-IL" sz="2400" dirty="0"/>
              <a:t> ומתחתיו.</a:t>
            </a:r>
            <a:endParaRPr lang="en-IL" sz="2400" dirty="0"/>
          </a:p>
        </p:txBody>
      </p:sp>
      <p:pic>
        <p:nvPicPr>
          <p:cNvPr id="15" name="Graphic 14" descr="Needle outline">
            <a:extLst>
              <a:ext uri="{FF2B5EF4-FFF2-40B4-BE49-F238E27FC236}">
                <a16:creationId xmlns:a16="http://schemas.microsoft.com/office/drawing/2014/main" id="{F27B93D6-3A2C-109B-3003-64CD4AE4205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068560" y="2125299"/>
            <a:ext cx="914400" cy="914400"/>
          </a:xfrm>
          <a:prstGeom prst="rect">
            <a:avLst/>
          </a:prstGeom>
        </p:spPr>
      </p:pic>
      <p:pic>
        <p:nvPicPr>
          <p:cNvPr id="3" name="Picture 2">
            <a:extLst>
              <a:ext uri="{FF2B5EF4-FFF2-40B4-BE49-F238E27FC236}">
                <a16:creationId xmlns:a16="http://schemas.microsoft.com/office/drawing/2014/main" id="{02250435-2630-2E35-C573-349E43247D21}"/>
              </a:ext>
            </a:extLst>
          </p:cNvPr>
          <p:cNvPicPr>
            <a:picLocks noChangeAspect="1"/>
          </p:cNvPicPr>
          <p:nvPr/>
        </p:nvPicPr>
        <p:blipFill>
          <a:blip r:embed="rId5"/>
          <a:stretch>
            <a:fillRect/>
          </a:stretch>
        </p:blipFill>
        <p:spPr>
          <a:xfrm>
            <a:off x="11142368" y="0"/>
            <a:ext cx="1032648" cy="821114"/>
          </a:xfrm>
          <a:prstGeom prst="rect">
            <a:avLst/>
          </a:prstGeom>
        </p:spPr>
      </p:pic>
      <p:sp>
        <p:nvSpPr>
          <p:cNvPr id="4" name="Subtitle 9">
            <a:extLst>
              <a:ext uri="{FF2B5EF4-FFF2-40B4-BE49-F238E27FC236}">
                <a16:creationId xmlns:a16="http://schemas.microsoft.com/office/drawing/2014/main" id="{74D3E24D-7296-F4AE-E3CD-82E7C6117C79}"/>
              </a:ext>
            </a:extLst>
          </p:cNvPr>
          <p:cNvSpPr txBox="1">
            <a:spLocks/>
          </p:cNvSpPr>
          <p:nvPr/>
        </p:nvSpPr>
        <p:spPr>
          <a:xfrm>
            <a:off x="924560" y="5198351"/>
            <a:ext cx="9144000" cy="786762"/>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rtl="1"/>
            <a:r>
              <a:rPr lang="he-IL" b="1" dirty="0">
                <a:solidFill>
                  <a:srgbClr val="FF0000"/>
                </a:solidFill>
              </a:rPr>
              <a:t>אין לשמור את שארית האמפולה</a:t>
            </a:r>
            <a:r>
              <a:rPr lang="he-IL" dirty="0">
                <a:solidFill>
                  <a:srgbClr val="FF0000"/>
                </a:solidFill>
              </a:rPr>
              <a:t>. </a:t>
            </a:r>
          </a:p>
          <a:p>
            <a:pPr rtl="1"/>
            <a:r>
              <a:rPr lang="he-IL" b="1" dirty="0">
                <a:solidFill>
                  <a:srgbClr val="FF0000"/>
                </a:solidFill>
              </a:rPr>
              <a:t>לאחר הפתיחה השתמש/י מיד והשליך/י את כל התכולה שאינה בשימוש</a:t>
            </a:r>
          </a:p>
          <a:p>
            <a:pPr rtl="1"/>
            <a:endParaRPr lang="en-IL" dirty="0">
              <a:solidFill>
                <a:srgbClr val="FF0000"/>
              </a:solidFill>
            </a:endParaRPr>
          </a:p>
        </p:txBody>
      </p:sp>
    </p:spTree>
    <p:extLst>
      <p:ext uri="{BB962C8B-B14F-4D97-AF65-F5344CB8AC3E}">
        <p14:creationId xmlns:p14="http://schemas.microsoft.com/office/powerpoint/2010/main" val="12044466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DAEA2-82F8-71AD-2314-88BEFFA07277}"/>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65573F4E-B351-1FEF-4BD3-65BF95D525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ight Triangle 5">
            <a:extLst>
              <a:ext uri="{FF2B5EF4-FFF2-40B4-BE49-F238E27FC236}">
                <a16:creationId xmlns:a16="http://schemas.microsoft.com/office/drawing/2014/main" id="{D0D916FD-3C2E-8227-5652-869CBBA30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7" name="Rectangle 6">
            <a:extLst>
              <a:ext uri="{FF2B5EF4-FFF2-40B4-BE49-F238E27FC236}">
                <a16:creationId xmlns:a16="http://schemas.microsoft.com/office/drawing/2014/main" id="{0A619E20-4B96-B4EC-DE56-EE8D8C4DBF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Subtitle 9">
            <a:extLst>
              <a:ext uri="{FF2B5EF4-FFF2-40B4-BE49-F238E27FC236}">
                <a16:creationId xmlns:a16="http://schemas.microsoft.com/office/drawing/2014/main" id="{C1371F37-0E5F-1503-33EE-3A075DA439B1}"/>
              </a:ext>
            </a:extLst>
          </p:cNvPr>
          <p:cNvSpPr>
            <a:spLocks noGrp="1"/>
          </p:cNvSpPr>
          <p:nvPr>
            <p:ph type="subTitle" idx="1"/>
          </p:nvPr>
        </p:nvSpPr>
        <p:spPr>
          <a:xfrm>
            <a:off x="1167308" y="244820"/>
            <a:ext cx="9144000" cy="786762"/>
          </a:xfrm>
        </p:spPr>
        <p:txBody>
          <a:bodyPr/>
          <a:lstStyle/>
          <a:p>
            <a:pPr rtl="1"/>
            <a:r>
              <a:rPr lang="he-IL" dirty="0"/>
              <a:t>אופן הכנת </a:t>
            </a:r>
            <a:r>
              <a:rPr lang="en-US" dirty="0"/>
              <a:t>Hyalase</a:t>
            </a:r>
            <a:endParaRPr lang="en-IL" dirty="0"/>
          </a:p>
        </p:txBody>
      </p:sp>
      <p:pic>
        <p:nvPicPr>
          <p:cNvPr id="2" name="Picture 1" descr="A black and white logo&#10;&#10;Description automatically generated">
            <a:extLst>
              <a:ext uri="{FF2B5EF4-FFF2-40B4-BE49-F238E27FC236}">
                <a16:creationId xmlns:a16="http://schemas.microsoft.com/office/drawing/2014/main" id="{6CEB2209-ED11-0DB4-BE9C-A3E352A951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35" y="6296133"/>
            <a:ext cx="1675693" cy="539790"/>
          </a:xfrm>
          <a:prstGeom prst="rect">
            <a:avLst/>
          </a:prstGeom>
        </p:spPr>
      </p:pic>
      <p:sp>
        <p:nvSpPr>
          <p:cNvPr id="3" name="Content Placeholder 1">
            <a:extLst>
              <a:ext uri="{FF2B5EF4-FFF2-40B4-BE49-F238E27FC236}">
                <a16:creationId xmlns:a16="http://schemas.microsoft.com/office/drawing/2014/main" id="{EB215606-0473-BCED-BE57-D6EDA79EF038}"/>
              </a:ext>
            </a:extLst>
          </p:cNvPr>
          <p:cNvSpPr txBox="1">
            <a:spLocks/>
          </p:cNvSpPr>
          <p:nvPr/>
        </p:nvSpPr>
        <p:spPr>
          <a:xfrm>
            <a:off x="1549400" y="1866265"/>
            <a:ext cx="8143240" cy="13950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hlinkClick r:id="rId3"/>
              </a:rPr>
              <a:t>https://www.youtube.com/watch?v=SlDbR4Pck7k</a:t>
            </a:r>
            <a:endPar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IL"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pic>
        <p:nvPicPr>
          <p:cNvPr id="4" name="Picture 11" descr="http://star-pharma.com/media/products/2016/06/87148a0040758c609a007a48adc3ae30.png">
            <a:extLst>
              <a:ext uri="{FF2B5EF4-FFF2-40B4-BE49-F238E27FC236}">
                <a16:creationId xmlns:a16="http://schemas.microsoft.com/office/drawing/2014/main" id="{62124C10-9A66-48C2-0D67-FFC46F7FC98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78" r="3" b="3"/>
          <a:stretch/>
        </p:blipFill>
        <p:spPr bwMode="auto">
          <a:xfrm>
            <a:off x="4183380" y="2761722"/>
            <a:ext cx="2875280" cy="1739294"/>
          </a:xfrm>
          <a:custGeom>
            <a:avLst/>
            <a:gdLst>
              <a:gd name="connsiteX0" fmla="*/ 534609 w 6245352"/>
              <a:gd name="connsiteY0" fmla="*/ 0 h 4956048"/>
              <a:gd name="connsiteX1" fmla="*/ 6245352 w 6245352"/>
              <a:gd name="connsiteY1" fmla="*/ 0 h 4956048"/>
              <a:gd name="connsiteX2" fmla="*/ 6245352 w 6245352"/>
              <a:gd name="connsiteY2" fmla="*/ 4421439 h 4956048"/>
              <a:gd name="connsiteX3" fmla="*/ 5710743 w 6245352"/>
              <a:gd name="connsiteY3" fmla="*/ 4956048 h 4956048"/>
              <a:gd name="connsiteX4" fmla="*/ 0 w 6245352"/>
              <a:gd name="connsiteY4" fmla="*/ 4956048 h 4956048"/>
              <a:gd name="connsiteX5" fmla="*/ 0 w 6245352"/>
              <a:gd name="connsiteY5" fmla="*/ 534609 h 4956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3D9C2E87-C86C-3E6E-88F0-5307996CCDF0}"/>
              </a:ext>
            </a:extLst>
          </p:cNvPr>
          <p:cNvPicPr>
            <a:picLocks noChangeAspect="1"/>
          </p:cNvPicPr>
          <p:nvPr/>
        </p:nvPicPr>
        <p:blipFill>
          <a:blip r:embed="rId5"/>
          <a:stretch>
            <a:fillRect/>
          </a:stretch>
        </p:blipFill>
        <p:spPr>
          <a:xfrm>
            <a:off x="11142368" y="0"/>
            <a:ext cx="1032648" cy="821114"/>
          </a:xfrm>
          <a:prstGeom prst="rect">
            <a:avLst/>
          </a:prstGeom>
        </p:spPr>
      </p:pic>
    </p:spTree>
    <p:extLst>
      <p:ext uri="{BB962C8B-B14F-4D97-AF65-F5344CB8AC3E}">
        <p14:creationId xmlns:p14="http://schemas.microsoft.com/office/powerpoint/2010/main" val="8595587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F5601-9DA2-B7FE-7569-C4F6929361F1}"/>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0108BFD8-C8C1-D32A-A5D3-21DF7504DA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ight Triangle 5">
            <a:extLst>
              <a:ext uri="{FF2B5EF4-FFF2-40B4-BE49-F238E27FC236}">
                <a16:creationId xmlns:a16="http://schemas.microsoft.com/office/drawing/2014/main" id="{FDD99DFB-0535-36CA-F851-4A02FD04E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7" name="Rectangle 6">
            <a:extLst>
              <a:ext uri="{FF2B5EF4-FFF2-40B4-BE49-F238E27FC236}">
                <a16:creationId xmlns:a16="http://schemas.microsoft.com/office/drawing/2014/main" id="{602633DD-5A27-1E78-5A03-4CE5D49C15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Picture 1" descr="A black and white logo&#10;&#10;Description automatically generated">
            <a:extLst>
              <a:ext uri="{FF2B5EF4-FFF2-40B4-BE49-F238E27FC236}">
                <a16:creationId xmlns:a16="http://schemas.microsoft.com/office/drawing/2014/main" id="{81E98F10-AC1B-01A5-79BE-129111F44E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35" y="6296133"/>
            <a:ext cx="1675693" cy="539790"/>
          </a:xfrm>
          <a:prstGeom prst="rect">
            <a:avLst/>
          </a:prstGeom>
        </p:spPr>
      </p:pic>
      <p:sp>
        <p:nvSpPr>
          <p:cNvPr id="3" name="Title 1">
            <a:extLst>
              <a:ext uri="{FF2B5EF4-FFF2-40B4-BE49-F238E27FC236}">
                <a16:creationId xmlns:a16="http://schemas.microsoft.com/office/drawing/2014/main" id="{051FAD34-BBCB-ABEA-FA57-A0D025F20E7D}"/>
              </a:ext>
            </a:extLst>
          </p:cNvPr>
          <p:cNvSpPr txBox="1">
            <a:spLocks/>
          </p:cNvSpPr>
          <p:nvPr/>
        </p:nvSpPr>
        <p:spPr>
          <a:xfrm>
            <a:off x="1624871" y="-458880"/>
            <a:ext cx="8534400" cy="114953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solidFill>
                  <a:srgbClr val="FF0000"/>
                </a:solidFill>
              </a:rPr>
              <a:t>Sensitivity</a:t>
            </a:r>
            <a:r>
              <a:rPr lang="he-IL" sz="4000" b="1" dirty="0">
                <a:solidFill>
                  <a:srgbClr val="FF0000"/>
                </a:solidFill>
              </a:rPr>
              <a:t>  רגישות - </a:t>
            </a:r>
            <a:r>
              <a:rPr lang="en-US" sz="4000" b="1" dirty="0">
                <a:solidFill>
                  <a:srgbClr val="FF0000"/>
                </a:solidFill>
              </a:rPr>
              <a:t> </a:t>
            </a:r>
          </a:p>
        </p:txBody>
      </p:sp>
      <p:sp>
        <p:nvSpPr>
          <p:cNvPr id="8" name="TextBox 7">
            <a:extLst>
              <a:ext uri="{FF2B5EF4-FFF2-40B4-BE49-F238E27FC236}">
                <a16:creationId xmlns:a16="http://schemas.microsoft.com/office/drawing/2014/main" id="{05AE62E1-3021-9E88-D58E-C424CC8D4B1A}"/>
              </a:ext>
            </a:extLst>
          </p:cNvPr>
          <p:cNvSpPr txBox="1"/>
          <p:nvPr/>
        </p:nvSpPr>
        <p:spPr>
          <a:xfrm>
            <a:off x="2054595" y="6246620"/>
            <a:ext cx="7102765" cy="430887"/>
          </a:xfrm>
          <a:prstGeom prst="rect">
            <a:avLst/>
          </a:prstGeom>
          <a:noFill/>
        </p:spPr>
        <p:txBody>
          <a:bodyPr wrap="square" rtlCol="0">
            <a:spAutoFit/>
          </a:bodyPr>
          <a:lstStyle/>
          <a:p>
            <a:pPr marL="228600" indent="-228600">
              <a:buFontTx/>
              <a:buAutoNum type="arabicPeriod"/>
            </a:pPr>
            <a:r>
              <a:rPr lang="en-US" sz="1100" dirty="0"/>
              <a:t>Injected Hyaluronidase Reduces Restylane-Mediated Cutaneous Augmentation; Arch Facial </a:t>
            </a:r>
            <a:r>
              <a:rPr lang="en-US" sz="1100" dirty="0" err="1"/>
              <a:t>Plast</a:t>
            </a:r>
            <a:r>
              <a:rPr lang="en-US" sz="1100" dirty="0"/>
              <a:t> Surg. 2005;7(4):231-237. doi:10.1001/archfaci.7.4.231</a:t>
            </a:r>
          </a:p>
        </p:txBody>
      </p:sp>
      <p:pic>
        <p:nvPicPr>
          <p:cNvPr id="4" name="Picture 3" descr="Cartoon bee with pointer">
            <a:extLst>
              <a:ext uri="{FF2B5EF4-FFF2-40B4-BE49-F238E27FC236}">
                <a16:creationId xmlns:a16="http://schemas.microsoft.com/office/drawing/2014/main" id="{2822008F-A4E0-5F49-1D96-95B93FD823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781" y="1533328"/>
            <a:ext cx="1387915" cy="1565226"/>
          </a:xfrm>
          <a:prstGeom prst="rect">
            <a:avLst/>
          </a:prstGeom>
        </p:spPr>
      </p:pic>
      <p:graphicFrame>
        <p:nvGraphicFramePr>
          <p:cNvPr id="14" name="TextBox 11">
            <a:extLst>
              <a:ext uri="{FF2B5EF4-FFF2-40B4-BE49-F238E27FC236}">
                <a16:creationId xmlns:a16="http://schemas.microsoft.com/office/drawing/2014/main" id="{F8A39685-B993-5C02-45B6-D6C48EDBB5EE}"/>
              </a:ext>
            </a:extLst>
          </p:cNvPr>
          <p:cNvGraphicFramePr/>
          <p:nvPr>
            <p:extLst>
              <p:ext uri="{D42A27DB-BD31-4B8C-83A1-F6EECF244321}">
                <p14:modId xmlns:p14="http://schemas.microsoft.com/office/powerpoint/2010/main" val="203624019"/>
              </p:ext>
            </p:extLst>
          </p:nvPr>
        </p:nvGraphicFramePr>
        <p:xfrm>
          <a:off x="1246808" y="821114"/>
          <a:ext cx="9694983" cy="31700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 name="Picture 9">
            <a:extLst>
              <a:ext uri="{FF2B5EF4-FFF2-40B4-BE49-F238E27FC236}">
                <a16:creationId xmlns:a16="http://schemas.microsoft.com/office/drawing/2014/main" id="{7DFD7C70-B5A6-246C-7201-01F0CA7B81B4}"/>
              </a:ext>
            </a:extLst>
          </p:cNvPr>
          <p:cNvPicPr>
            <a:picLocks noChangeAspect="1"/>
          </p:cNvPicPr>
          <p:nvPr/>
        </p:nvPicPr>
        <p:blipFill>
          <a:blip r:embed="rId9"/>
          <a:stretch>
            <a:fillRect/>
          </a:stretch>
        </p:blipFill>
        <p:spPr>
          <a:xfrm>
            <a:off x="11142368" y="0"/>
            <a:ext cx="1032648" cy="821114"/>
          </a:xfrm>
          <a:prstGeom prst="rect">
            <a:avLst/>
          </a:prstGeom>
        </p:spPr>
      </p:pic>
    </p:spTree>
    <p:extLst>
      <p:ext uri="{BB962C8B-B14F-4D97-AF65-F5344CB8AC3E}">
        <p14:creationId xmlns:p14="http://schemas.microsoft.com/office/powerpoint/2010/main" val="15167309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902B9-3F85-53FC-F743-AF8E824EE890}"/>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E559847C-8249-3CA3-6779-8C3A4DE6FF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ight Triangle 5">
            <a:extLst>
              <a:ext uri="{FF2B5EF4-FFF2-40B4-BE49-F238E27FC236}">
                <a16:creationId xmlns:a16="http://schemas.microsoft.com/office/drawing/2014/main" id="{EB5C188A-7573-1A48-46A3-2AF263DC0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7" name="Rectangle 6">
            <a:extLst>
              <a:ext uri="{FF2B5EF4-FFF2-40B4-BE49-F238E27FC236}">
                <a16:creationId xmlns:a16="http://schemas.microsoft.com/office/drawing/2014/main" id="{4A8C2A4B-8F1F-9A11-6988-BD0B8BF7B6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Picture 1" descr="A black and white logo&#10;&#10;Description automatically generated">
            <a:extLst>
              <a:ext uri="{FF2B5EF4-FFF2-40B4-BE49-F238E27FC236}">
                <a16:creationId xmlns:a16="http://schemas.microsoft.com/office/drawing/2014/main" id="{4FBB402F-A61E-4C98-0D75-8111FEE351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35" y="6296133"/>
            <a:ext cx="1675693" cy="539790"/>
          </a:xfrm>
          <a:prstGeom prst="rect">
            <a:avLst/>
          </a:prstGeom>
        </p:spPr>
      </p:pic>
      <p:sp>
        <p:nvSpPr>
          <p:cNvPr id="8" name="TextBox 7">
            <a:extLst>
              <a:ext uri="{FF2B5EF4-FFF2-40B4-BE49-F238E27FC236}">
                <a16:creationId xmlns:a16="http://schemas.microsoft.com/office/drawing/2014/main" id="{FA866AE7-A9F6-BAAA-AECF-F5C3A9F16633}"/>
              </a:ext>
            </a:extLst>
          </p:cNvPr>
          <p:cNvSpPr txBox="1"/>
          <p:nvPr/>
        </p:nvSpPr>
        <p:spPr>
          <a:xfrm>
            <a:off x="3903943" y="6371602"/>
            <a:ext cx="7102765" cy="261610"/>
          </a:xfrm>
          <a:prstGeom prst="rect">
            <a:avLst/>
          </a:prstGeom>
          <a:noFill/>
        </p:spPr>
        <p:txBody>
          <a:bodyPr wrap="square" rtlCol="0">
            <a:spAutoFit/>
          </a:bodyPr>
          <a:lstStyle/>
          <a:p>
            <a:r>
              <a:rPr lang="en-US" sz="1100" b="1" dirty="0"/>
              <a:t>J Clin </a:t>
            </a:r>
            <a:r>
              <a:rPr lang="en-US" sz="1100" b="1" dirty="0" err="1"/>
              <a:t>Aesthet</a:t>
            </a:r>
            <a:r>
              <a:rPr lang="en-US" sz="1100" b="1" dirty="0"/>
              <a:t> Dermatol. 2021;14(8):E69–E75</a:t>
            </a:r>
          </a:p>
        </p:txBody>
      </p:sp>
      <p:pic>
        <p:nvPicPr>
          <p:cNvPr id="10" name="Picture 9">
            <a:extLst>
              <a:ext uri="{FF2B5EF4-FFF2-40B4-BE49-F238E27FC236}">
                <a16:creationId xmlns:a16="http://schemas.microsoft.com/office/drawing/2014/main" id="{8F58D959-06F1-9D29-1629-60732E951922}"/>
              </a:ext>
            </a:extLst>
          </p:cNvPr>
          <p:cNvPicPr>
            <a:picLocks noChangeAspect="1"/>
          </p:cNvPicPr>
          <p:nvPr/>
        </p:nvPicPr>
        <p:blipFill>
          <a:blip r:embed="rId4"/>
          <a:stretch>
            <a:fillRect/>
          </a:stretch>
        </p:blipFill>
        <p:spPr>
          <a:xfrm>
            <a:off x="10663263" y="0"/>
            <a:ext cx="1511753" cy="1202076"/>
          </a:xfrm>
          <a:prstGeom prst="rect">
            <a:avLst/>
          </a:prstGeom>
        </p:spPr>
      </p:pic>
      <p:sp>
        <p:nvSpPr>
          <p:cNvPr id="15" name="TextBox 14">
            <a:extLst>
              <a:ext uri="{FF2B5EF4-FFF2-40B4-BE49-F238E27FC236}">
                <a16:creationId xmlns:a16="http://schemas.microsoft.com/office/drawing/2014/main" id="{268B0D12-5035-DBEA-D994-80DB1F2F9082}"/>
              </a:ext>
            </a:extLst>
          </p:cNvPr>
          <p:cNvSpPr txBox="1"/>
          <p:nvPr/>
        </p:nvSpPr>
        <p:spPr>
          <a:xfrm>
            <a:off x="2561126" y="3785058"/>
            <a:ext cx="6471114" cy="1477328"/>
          </a:xfrm>
          <a:prstGeom prst="rect">
            <a:avLst/>
          </a:prstGeom>
          <a:noFill/>
          <a:ln w="57150">
            <a:solidFill>
              <a:srgbClr val="1283C8"/>
            </a:solidFill>
          </a:ln>
        </p:spPr>
        <p:txBody>
          <a:bodyPr wrap="square">
            <a:spAutoFit/>
          </a:bodyPr>
          <a:lstStyle/>
          <a:p>
            <a:pPr algn="ctr" rtl="1"/>
            <a:r>
              <a:rPr lang="he-IL" dirty="0">
                <a:solidFill>
                  <a:srgbClr val="FF0000"/>
                </a:solidFill>
              </a:rPr>
              <a:t>אם למטופל יש היסטוריה אפשרית של אנפילקסיס להיאלורונידאז</a:t>
            </a:r>
          </a:p>
          <a:p>
            <a:pPr algn="ctr" rtl="1"/>
            <a:r>
              <a:rPr lang="he-IL" dirty="0">
                <a:solidFill>
                  <a:srgbClr val="FF0000"/>
                </a:solidFill>
              </a:rPr>
              <a:t> או עקיצות צרעה/דבורה, </a:t>
            </a:r>
          </a:p>
          <a:p>
            <a:pPr algn="ctr" rtl="1"/>
            <a:r>
              <a:rPr lang="he-IL" dirty="0">
                <a:solidFill>
                  <a:srgbClr val="FF0000"/>
                </a:solidFill>
              </a:rPr>
              <a:t>אסור לבצע בדיקה תוך עורית </a:t>
            </a:r>
            <a:r>
              <a:rPr lang="en-US" dirty="0">
                <a:solidFill>
                  <a:srgbClr val="FF0000"/>
                </a:solidFill>
              </a:rPr>
              <a:t>intradermal testing (IDT)= </a:t>
            </a:r>
          </a:p>
          <a:p>
            <a:pPr algn="ctr" rtl="1"/>
            <a:endParaRPr lang="he-IL" dirty="0">
              <a:solidFill>
                <a:srgbClr val="FF0000"/>
              </a:solidFill>
            </a:endParaRPr>
          </a:p>
          <a:p>
            <a:pPr algn="ctr" rtl="1"/>
            <a:r>
              <a:rPr lang="he-IL" dirty="0">
                <a:solidFill>
                  <a:srgbClr val="FF0000"/>
                </a:solidFill>
              </a:rPr>
              <a:t>יש להפנות למרכז אלרגיה/ אלרגולוג מומחה כדי לאשר את האבחנה.</a:t>
            </a:r>
            <a:endParaRPr lang="en-IL" dirty="0">
              <a:solidFill>
                <a:srgbClr val="FF0000"/>
              </a:solidFill>
            </a:endParaRPr>
          </a:p>
        </p:txBody>
      </p:sp>
      <p:sp>
        <p:nvSpPr>
          <p:cNvPr id="17" name="TextBox 16">
            <a:extLst>
              <a:ext uri="{FF2B5EF4-FFF2-40B4-BE49-F238E27FC236}">
                <a16:creationId xmlns:a16="http://schemas.microsoft.com/office/drawing/2014/main" id="{0B161F14-43CE-8E03-5296-ECBD4DE5CB25}"/>
              </a:ext>
            </a:extLst>
          </p:cNvPr>
          <p:cNvSpPr txBox="1"/>
          <p:nvPr/>
        </p:nvSpPr>
        <p:spPr>
          <a:xfrm>
            <a:off x="2522328" y="-88032"/>
            <a:ext cx="6097712" cy="646331"/>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3600" b="0" i="0" u="none" strike="noStrike" kern="1200" cap="none" spc="0" normalizeH="0" baseline="0" noProof="0" dirty="0">
                <a:ln>
                  <a:noFill/>
                </a:ln>
                <a:solidFill>
                  <a:srgbClr val="FF0000"/>
                </a:solidFill>
                <a:effectLst/>
                <a:uLnTx/>
                <a:uFillTx/>
                <a:latin typeface="Aptos" panose="020B0004020202020204" pitchFamily="34" charset="0"/>
                <a:cs typeface="Arial" panose="020B0604020202020204" pitchFamily="34" charset="0"/>
              </a:rPr>
              <a:t>אַזהָרָה</a:t>
            </a:r>
          </a:p>
        </p:txBody>
      </p:sp>
      <p:pic>
        <p:nvPicPr>
          <p:cNvPr id="19" name="Picture 18">
            <a:extLst>
              <a:ext uri="{FF2B5EF4-FFF2-40B4-BE49-F238E27FC236}">
                <a16:creationId xmlns:a16="http://schemas.microsoft.com/office/drawing/2014/main" id="{180F4E5C-0D6E-FE22-BCF2-D2E234FA0F05}"/>
              </a:ext>
            </a:extLst>
          </p:cNvPr>
          <p:cNvPicPr>
            <a:picLocks noChangeAspect="1"/>
          </p:cNvPicPr>
          <p:nvPr/>
        </p:nvPicPr>
        <p:blipFill>
          <a:blip r:embed="rId5"/>
          <a:stretch>
            <a:fillRect/>
          </a:stretch>
        </p:blipFill>
        <p:spPr>
          <a:xfrm>
            <a:off x="3186627" y="1275660"/>
            <a:ext cx="4838700" cy="2238375"/>
          </a:xfrm>
          <a:prstGeom prst="rect">
            <a:avLst/>
          </a:prstGeom>
        </p:spPr>
      </p:pic>
    </p:spTree>
    <p:extLst>
      <p:ext uri="{BB962C8B-B14F-4D97-AF65-F5344CB8AC3E}">
        <p14:creationId xmlns:p14="http://schemas.microsoft.com/office/powerpoint/2010/main" val="16123338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6B09A-278E-EA09-3BDE-1D1F5F8A507F}"/>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93412433-6C01-97A7-7FC9-DA9F25FF9F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ight Triangle 5">
            <a:extLst>
              <a:ext uri="{FF2B5EF4-FFF2-40B4-BE49-F238E27FC236}">
                <a16:creationId xmlns:a16="http://schemas.microsoft.com/office/drawing/2014/main" id="{9852392E-57E6-05CC-F4B0-C23AB94C4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7" name="Rectangle 6">
            <a:extLst>
              <a:ext uri="{FF2B5EF4-FFF2-40B4-BE49-F238E27FC236}">
                <a16:creationId xmlns:a16="http://schemas.microsoft.com/office/drawing/2014/main" id="{EE273B12-9E95-3398-44B1-3DCB48D175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Picture 1" descr="A black and white logo&#10;&#10;Description automatically generated">
            <a:extLst>
              <a:ext uri="{FF2B5EF4-FFF2-40B4-BE49-F238E27FC236}">
                <a16:creationId xmlns:a16="http://schemas.microsoft.com/office/drawing/2014/main" id="{4A295AF2-001D-3F68-866E-D926D48089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35" y="6296133"/>
            <a:ext cx="1675693" cy="539790"/>
          </a:xfrm>
          <a:prstGeom prst="rect">
            <a:avLst/>
          </a:prstGeom>
        </p:spPr>
      </p:pic>
      <p:sp>
        <p:nvSpPr>
          <p:cNvPr id="8" name="TextBox 7">
            <a:extLst>
              <a:ext uri="{FF2B5EF4-FFF2-40B4-BE49-F238E27FC236}">
                <a16:creationId xmlns:a16="http://schemas.microsoft.com/office/drawing/2014/main" id="{51846486-3A43-4E80-5304-9FC51B6DC532}"/>
              </a:ext>
            </a:extLst>
          </p:cNvPr>
          <p:cNvSpPr txBox="1"/>
          <p:nvPr/>
        </p:nvSpPr>
        <p:spPr>
          <a:xfrm>
            <a:off x="3392431" y="6382378"/>
            <a:ext cx="7102765" cy="307777"/>
          </a:xfrm>
          <a:prstGeom prst="rect">
            <a:avLst/>
          </a:prstGeom>
          <a:noFill/>
        </p:spPr>
        <p:txBody>
          <a:bodyPr wrap="square" rtlCol="0">
            <a:spAutoFit/>
          </a:bodyPr>
          <a:lstStyle/>
          <a:p>
            <a:r>
              <a:rPr lang="en-US" sz="1400" dirty="0"/>
              <a:t>J Clin </a:t>
            </a:r>
            <a:r>
              <a:rPr lang="en-US" sz="1400" dirty="0" err="1"/>
              <a:t>Aesthet</a:t>
            </a:r>
            <a:r>
              <a:rPr lang="en-US" sz="1400" dirty="0"/>
              <a:t> Dermatol. 2021;14(8):E69–E75</a:t>
            </a:r>
          </a:p>
        </p:txBody>
      </p:sp>
      <p:pic>
        <p:nvPicPr>
          <p:cNvPr id="10" name="Picture 9">
            <a:extLst>
              <a:ext uri="{FF2B5EF4-FFF2-40B4-BE49-F238E27FC236}">
                <a16:creationId xmlns:a16="http://schemas.microsoft.com/office/drawing/2014/main" id="{49CEAFF0-F8EC-E854-274C-F70889E0BA9F}"/>
              </a:ext>
            </a:extLst>
          </p:cNvPr>
          <p:cNvPicPr>
            <a:picLocks noChangeAspect="1"/>
          </p:cNvPicPr>
          <p:nvPr/>
        </p:nvPicPr>
        <p:blipFill>
          <a:blip r:embed="rId3"/>
          <a:stretch>
            <a:fillRect/>
          </a:stretch>
        </p:blipFill>
        <p:spPr>
          <a:xfrm>
            <a:off x="9906000" y="-1"/>
            <a:ext cx="2269016" cy="1804217"/>
          </a:xfrm>
          <a:prstGeom prst="rect">
            <a:avLst/>
          </a:prstGeom>
        </p:spPr>
      </p:pic>
      <p:sp>
        <p:nvSpPr>
          <p:cNvPr id="13" name="TextBox 12">
            <a:extLst>
              <a:ext uri="{FF2B5EF4-FFF2-40B4-BE49-F238E27FC236}">
                <a16:creationId xmlns:a16="http://schemas.microsoft.com/office/drawing/2014/main" id="{4D16C514-853F-723E-EE74-7F2ABC27E063}"/>
              </a:ext>
            </a:extLst>
          </p:cNvPr>
          <p:cNvSpPr txBox="1"/>
          <p:nvPr/>
        </p:nvSpPr>
        <p:spPr>
          <a:xfrm>
            <a:off x="821260" y="2833201"/>
            <a:ext cx="10546080" cy="2585323"/>
          </a:xfrm>
          <a:prstGeom prst="rect">
            <a:avLst/>
          </a:prstGeom>
          <a:noFill/>
        </p:spPr>
        <p:txBody>
          <a:bodyPr wrap="square">
            <a:spAutoFit/>
          </a:bodyPr>
          <a:lstStyle/>
          <a:p>
            <a:pPr algn="ctr" rtl="1"/>
            <a:r>
              <a:rPr lang="he-IL" b="1" dirty="0">
                <a:latin typeface="+mj-lt"/>
              </a:rPr>
              <a:t>חסימות כלי דם יכולות להתרחש עם הזרקת חומרי מילוי עוריים, מה שגורם לתוצאות הרסניות עבור המטופל.</a:t>
            </a:r>
          </a:p>
          <a:p>
            <a:pPr algn="ctr" rtl="1"/>
            <a:r>
              <a:rPr lang="he-IL" b="1" dirty="0">
                <a:latin typeface="+mj-lt"/>
              </a:rPr>
              <a:t> </a:t>
            </a:r>
          </a:p>
          <a:p>
            <a:pPr algn="ctr" rtl="1"/>
            <a:r>
              <a:rPr lang="he-IL" b="1" dirty="0">
                <a:latin typeface="+mj-lt"/>
              </a:rPr>
              <a:t>מאמר זה מספק הנחיות לגבי האינדיקציות לשימוש בעת המסת חומרי מילוי של </a:t>
            </a:r>
            <a:r>
              <a:rPr lang="en-US" b="1" dirty="0">
                <a:latin typeface="+mj-lt"/>
              </a:rPr>
              <a:t>HA </a:t>
            </a:r>
            <a:r>
              <a:rPr lang="he-IL" b="1" dirty="0">
                <a:latin typeface="+mj-lt"/>
              </a:rPr>
              <a:t>  עם היאלורונידאז.</a:t>
            </a:r>
          </a:p>
          <a:p>
            <a:pPr algn="ctr" rtl="1"/>
            <a:endParaRPr lang="he-IL" b="1" dirty="0">
              <a:latin typeface="+mj-lt"/>
            </a:endParaRPr>
          </a:p>
          <a:p>
            <a:pPr algn="ctr" rtl="1"/>
            <a:r>
              <a:rPr lang="he-IL" b="1" dirty="0">
                <a:latin typeface="+mj-lt"/>
              </a:rPr>
              <a:t>המאמר דן בהבדלים בפורמולציות, בתופעות לוואי, באלרגיה לעקיצות צרעות ודבורים, </a:t>
            </a:r>
          </a:p>
          <a:p>
            <a:pPr algn="ctr" rtl="1"/>
            <a:r>
              <a:rPr lang="he-IL" b="1" dirty="0">
                <a:latin typeface="+mj-lt"/>
              </a:rPr>
              <a:t>וכיצד זה מגביר את הסיכון לאלרגיה להיאלורונידאז. </a:t>
            </a:r>
          </a:p>
          <a:p>
            <a:pPr algn="ctr" rtl="1"/>
            <a:endParaRPr lang="he-IL" b="1" dirty="0">
              <a:latin typeface="+mj-lt"/>
            </a:endParaRPr>
          </a:p>
          <a:p>
            <a:pPr algn="ctr" rtl="1"/>
            <a:r>
              <a:rPr lang="he-IL" dirty="0">
                <a:latin typeface="+mj-lt"/>
              </a:rPr>
              <a:t>המאמר דן גם בשכיחות של אלרגיה, הכולל דיון על סוגי תגובה אלרגית </a:t>
            </a:r>
          </a:p>
          <a:p>
            <a:pPr algn="ctr" rtl="1"/>
            <a:r>
              <a:rPr lang="he-IL" dirty="0">
                <a:latin typeface="+mj-lt"/>
              </a:rPr>
              <a:t>וכיצד זה מתאם לבדיקות עור ודיון על בדיקת עור לאלרגיה</a:t>
            </a:r>
            <a:endParaRPr lang="en-IL" dirty="0">
              <a:latin typeface="+mj-lt"/>
            </a:endParaRPr>
          </a:p>
        </p:txBody>
      </p:sp>
      <p:sp>
        <p:nvSpPr>
          <p:cNvPr id="4" name="TextBox 3">
            <a:extLst>
              <a:ext uri="{FF2B5EF4-FFF2-40B4-BE49-F238E27FC236}">
                <a16:creationId xmlns:a16="http://schemas.microsoft.com/office/drawing/2014/main" id="{6B839099-2336-4258-C906-199BF38532A0}"/>
              </a:ext>
            </a:extLst>
          </p:cNvPr>
          <p:cNvSpPr txBox="1"/>
          <p:nvPr/>
        </p:nvSpPr>
        <p:spPr>
          <a:xfrm>
            <a:off x="2844071" y="554997"/>
            <a:ext cx="6096000" cy="1523494"/>
          </a:xfrm>
          <a:prstGeom prst="rect">
            <a:avLst/>
          </a:prstGeom>
          <a:noFill/>
        </p:spPr>
        <p:txBody>
          <a:bodyPr wrap="square">
            <a:spAutoFit/>
          </a:bodyPr>
          <a:lstStyle/>
          <a:p>
            <a:pPr algn="ctr"/>
            <a:r>
              <a:rPr lang="en-US" sz="2500" b="1" i="0" dirty="0">
                <a:solidFill>
                  <a:srgbClr val="009BDA"/>
                </a:solidFill>
                <a:effectLst/>
                <a:latin typeface="+mj-lt"/>
              </a:rPr>
              <a:t>Guideline for the Safe Use of Hyaluronidase in Aesthetic Medicine, Including Modified High-dose Protocol</a:t>
            </a:r>
            <a:r>
              <a:rPr lang="en-US" b="1" dirty="0">
                <a:latin typeface="+mj-lt"/>
              </a:rPr>
              <a:t> </a:t>
            </a:r>
            <a:br>
              <a:rPr lang="en-US" b="1" dirty="0">
                <a:latin typeface="+mj-lt"/>
              </a:rPr>
            </a:br>
            <a:endParaRPr lang="en-IL" b="1" dirty="0">
              <a:latin typeface="+mj-lt"/>
            </a:endParaRPr>
          </a:p>
        </p:txBody>
      </p:sp>
      <p:sp>
        <p:nvSpPr>
          <p:cNvPr id="12" name="TextBox 11">
            <a:extLst>
              <a:ext uri="{FF2B5EF4-FFF2-40B4-BE49-F238E27FC236}">
                <a16:creationId xmlns:a16="http://schemas.microsoft.com/office/drawing/2014/main" id="{3C0A261A-E188-9BF8-E5E5-EB19ABABB3B5}"/>
              </a:ext>
            </a:extLst>
          </p:cNvPr>
          <p:cNvSpPr txBox="1"/>
          <p:nvPr/>
        </p:nvSpPr>
        <p:spPr>
          <a:xfrm>
            <a:off x="857781" y="1869822"/>
            <a:ext cx="10689046" cy="461665"/>
          </a:xfrm>
          <a:prstGeom prst="rect">
            <a:avLst/>
          </a:prstGeom>
          <a:noFill/>
        </p:spPr>
        <p:txBody>
          <a:bodyPr wrap="square">
            <a:spAutoFit/>
          </a:bodyPr>
          <a:lstStyle/>
          <a:p>
            <a:pPr algn="ctr"/>
            <a:r>
              <a:rPr lang="en-US" sz="1200" dirty="0"/>
              <a:t>by GILLIAN MURRAY, </a:t>
            </a:r>
            <a:r>
              <a:rPr lang="en-US" sz="1200" dirty="0" err="1"/>
              <a:t>MPharm</a:t>
            </a:r>
            <a:r>
              <a:rPr lang="en-US" sz="1200" dirty="0"/>
              <a:t>, PG Dip Clin Pharm, INP; CORMAC CONVERY, MB ChB,</a:t>
            </a:r>
          </a:p>
          <a:p>
            <a:pPr algn="ctr"/>
            <a:r>
              <a:rPr lang="en-US" sz="1200" dirty="0"/>
              <a:t>MSc, MASLMS; LEE WALKER, BDS, MFDS, RCPSG, MJDF, RCS, ENG; and EMMA DAVIES, RN INP</a:t>
            </a:r>
            <a:endParaRPr lang="en-IL" sz="1200" dirty="0"/>
          </a:p>
        </p:txBody>
      </p:sp>
    </p:spTree>
    <p:extLst>
      <p:ext uri="{BB962C8B-B14F-4D97-AF65-F5344CB8AC3E}">
        <p14:creationId xmlns:p14="http://schemas.microsoft.com/office/powerpoint/2010/main" val="12878896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2109F-FD96-284A-8FC3-7ECB64AA3AF1}"/>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C1788B6B-DA36-0468-97B6-A820EEEA0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ight Triangle 5">
            <a:extLst>
              <a:ext uri="{FF2B5EF4-FFF2-40B4-BE49-F238E27FC236}">
                <a16:creationId xmlns:a16="http://schemas.microsoft.com/office/drawing/2014/main" id="{7E280446-3EA2-0C67-A656-8CD0875680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7" name="Rectangle 6">
            <a:extLst>
              <a:ext uri="{FF2B5EF4-FFF2-40B4-BE49-F238E27FC236}">
                <a16:creationId xmlns:a16="http://schemas.microsoft.com/office/drawing/2014/main" id="{2BAAC4F7-D082-BBB1-8B34-B2D9269153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Picture 1" descr="A black and white logo&#10;&#10;Description automatically generated">
            <a:extLst>
              <a:ext uri="{FF2B5EF4-FFF2-40B4-BE49-F238E27FC236}">
                <a16:creationId xmlns:a16="http://schemas.microsoft.com/office/drawing/2014/main" id="{09957DFB-FDBB-6FB9-7D23-676EAB0864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35" y="6296133"/>
            <a:ext cx="1675693" cy="539790"/>
          </a:xfrm>
          <a:prstGeom prst="rect">
            <a:avLst/>
          </a:prstGeom>
        </p:spPr>
      </p:pic>
      <p:sp>
        <p:nvSpPr>
          <p:cNvPr id="3" name="Title 1">
            <a:extLst>
              <a:ext uri="{FF2B5EF4-FFF2-40B4-BE49-F238E27FC236}">
                <a16:creationId xmlns:a16="http://schemas.microsoft.com/office/drawing/2014/main" id="{56E7D6DC-E0BF-91D1-0EF7-AA322FDB9569}"/>
              </a:ext>
            </a:extLst>
          </p:cNvPr>
          <p:cNvSpPr txBox="1">
            <a:spLocks/>
          </p:cNvSpPr>
          <p:nvPr/>
        </p:nvSpPr>
        <p:spPr>
          <a:xfrm>
            <a:off x="1174730" y="-432640"/>
            <a:ext cx="8534400" cy="114953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solidFill>
                  <a:srgbClr val="FF0000"/>
                </a:solidFill>
              </a:rPr>
              <a:t>Contraindications</a:t>
            </a:r>
            <a:r>
              <a:rPr lang="he-IL" sz="4000" dirty="0">
                <a:solidFill>
                  <a:srgbClr val="FF0000"/>
                </a:solidFill>
              </a:rPr>
              <a:t>התוויות נגד - </a:t>
            </a:r>
            <a:endParaRPr lang="en-US" sz="4000" dirty="0">
              <a:solidFill>
                <a:srgbClr val="FF0000"/>
              </a:solidFill>
            </a:endParaRPr>
          </a:p>
        </p:txBody>
      </p:sp>
      <p:sp>
        <p:nvSpPr>
          <p:cNvPr id="8" name="TextBox 7">
            <a:extLst>
              <a:ext uri="{FF2B5EF4-FFF2-40B4-BE49-F238E27FC236}">
                <a16:creationId xmlns:a16="http://schemas.microsoft.com/office/drawing/2014/main" id="{17977728-80CA-1322-8EB6-7246127DBBBA}"/>
              </a:ext>
            </a:extLst>
          </p:cNvPr>
          <p:cNvSpPr txBox="1"/>
          <p:nvPr/>
        </p:nvSpPr>
        <p:spPr>
          <a:xfrm>
            <a:off x="2054595" y="6246620"/>
            <a:ext cx="7102765" cy="430887"/>
          </a:xfrm>
          <a:prstGeom prst="rect">
            <a:avLst/>
          </a:prstGeom>
          <a:noFill/>
        </p:spPr>
        <p:txBody>
          <a:bodyPr wrap="square" rtlCol="0">
            <a:spAutoFit/>
          </a:bodyPr>
          <a:lstStyle/>
          <a:p>
            <a:pPr marL="228600" indent="-228600">
              <a:buFontTx/>
              <a:buAutoNum type="arabicPeriod"/>
            </a:pPr>
            <a:r>
              <a:rPr lang="en-US" sz="1100" dirty="0"/>
              <a:t>Injected Hyaluronidase Reduces Restylane-Mediated Cutaneous Augmentation; Arch Facial </a:t>
            </a:r>
            <a:r>
              <a:rPr lang="en-US" sz="1100" dirty="0" err="1"/>
              <a:t>Plast</a:t>
            </a:r>
            <a:r>
              <a:rPr lang="en-US" sz="1100" dirty="0"/>
              <a:t> Surg. 2005;7(4):231-237. doi:10.1001/archfaci.7.4.231</a:t>
            </a:r>
          </a:p>
        </p:txBody>
      </p:sp>
      <p:pic>
        <p:nvPicPr>
          <p:cNvPr id="1028" name="Picture 4" descr="‪Contraindications for surgery | Центр восстановления зрения, Сахалин‬‏">
            <a:extLst>
              <a:ext uri="{FF2B5EF4-FFF2-40B4-BE49-F238E27FC236}">
                <a16:creationId xmlns:a16="http://schemas.microsoft.com/office/drawing/2014/main" id="{1CB25FD3-6BEF-1550-021D-E56C091C3D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774" y="650430"/>
            <a:ext cx="1169562" cy="1214633"/>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6B440833-9781-AEFA-E2D5-4B0A33F5E089}"/>
              </a:ext>
            </a:extLst>
          </p:cNvPr>
          <p:cNvSpPr txBox="1"/>
          <p:nvPr/>
        </p:nvSpPr>
        <p:spPr>
          <a:xfrm>
            <a:off x="448720" y="1578093"/>
            <a:ext cx="10774667" cy="2246769"/>
          </a:xfrm>
          <a:prstGeom prst="rect">
            <a:avLst/>
          </a:prstGeom>
          <a:noFill/>
        </p:spPr>
        <p:txBody>
          <a:bodyPr wrap="square">
            <a:spAutoFit/>
          </a:bodyPr>
          <a:lstStyle/>
          <a:p>
            <a:pPr marL="342900" indent="-342900" algn="r" rtl="1">
              <a:buFont typeface="Wingdings" panose="05000000000000000000" pitchFamily="2" charset="2"/>
              <a:buChar char="§"/>
            </a:pPr>
            <a:r>
              <a:rPr lang="he-IL" sz="2800" dirty="0"/>
              <a:t>רגישות יתר למרכיב הפעיל היאלורונידאז.</a:t>
            </a:r>
          </a:p>
          <a:p>
            <a:pPr marL="342900" indent="-342900" algn="r" rtl="1">
              <a:buFont typeface="Wingdings" panose="05000000000000000000" pitchFamily="2" charset="2"/>
              <a:buChar char="§"/>
            </a:pPr>
            <a:r>
              <a:rPr lang="he-IL" sz="2800" dirty="0"/>
              <a:t>אין להשתמש בהזרקות תוך ורידי.</a:t>
            </a:r>
          </a:p>
          <a:p>
            <a:pPr marL="342900" indent="-342900" algn="r" rtl="1">
              <a:buFont typeface="Wingdings" panose="05000000000000000000" pitchFamily="2" charset="2"/>
              <a:buChar char="§"/>
            </a:pPr>
            <a:r>
              <a:rPr lang="he-IL" sz="2800" dirty="0"/>
              <a:t>אסור לטיפול להפחתת נפיחות של עקיצות או באתרים שבהם קיים זיהום </a:t>
            </a:r>
          </a:p>
          <a:p>
            <a:pPr algn="r" rtl="1"/>
            <a:r>
              <a:rPr lang="he-IL" sz="2800" dirty="0"/>
              <a:t>   או ממאירות קיימת.</a:t>
            </a:r>
          </a:p>
          <a:p>
            <a:pPr marL="342900" indent="-342900" algn="r" rtl="1">
              <a:buFont typeface="Wingdings" panose="05000000000000000000" pitchFamily="2" charset="2"/>
              <a:buChar char="§"/>
            </a:pPr>
            <a:r>
              <a:rPr lang="he-IL" sz="2800" dirty="0"/>
              <a:t>אין להשתמש בהליכי הרדמה במקרים של צירים מוקדמים בלתי מוסברים</a:t>
            </a:r>
            <a:endParaRPr lang="en-IL" sz="2800" dirty="0"/>
          </a:p>
        </p:txBody>
      </p:sp>
      <p:pic>
        <p:nvPicPr>
          <p:cNvPr id="4" name="Picture 3">
            <a:extLst>
              <a:ext uri="{FF2B5EF4-FFF2-40B4-BE49-F238E27FC236}">
                <a16:creationId xmlns:a16="http://schemas.microsoft.com/office/drawing/2014/main" id="{212B950F-0000-3838-65F0-2F02662D5B7E}"/>
              </a:ext>
            </a:extLst>
          </p:cNvPr>
          <p:cNvPicPr>
            <a:picLocks noChangeAspect="1"/>
          </p:cNvPicPr>
          <p:nvPr/>
        </p:nvPicPr>
        <p:blipFill>
          <a:blip r:embed="rId4"/>
          <a:stretch>
            <a:fillRect/>
          </a:stretch>
        </p:blipFill>
        <p:spPr>
          <a:xfrm>
            <a:off x="10475622" y="0"/>
            <a:ext cx="1699394" cy="1351280"/>
          </a:xfrm>
          <a:prstGeom prst="rect">
            <a:avLst/>
          </a:prstGeom>
        </p:spPr>
      </p:pic>
    </p:spTree>
    <p:extLst>
      <p:ext uri="{BB962C8B-B14F-4D97-AF65-F5344CB8AC3E}">
        <p14:creationId xmlns:p14="http://schemas.microsoft.com/office/powerpoint/2010/main" val="21211225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CEBF8-886A-BCFF-3107-96CFEBBB0108}"/>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5136946A-1058-E130-10BC-D7D7392B86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ight Triangle 5">
            <a:extLst>
              <a:ext uri="{FF2B5EF4-FFF2-40B4-BE49-F238E27FC236}">
                <a16:creationId xmlns:a16="http://schemas.microsoft.com/office/drawing/2014/main" id="{5EED3AE5-1681-0223-3552-4F2707CBD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7" name="Rectangle 6">
            <a:extLst>
              <a:ext uri="{FF2B5EF4-FFF2-40B4-BE49-F238E27FC236}">
                <a16:creationId xmlns:a16="http://schemas.microsoft.com/office/drawing/2014/main" id="{ABD469D1-7AA3-AFC4-3099-D36E03DD2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Picture 1" descr="A black and white logo&#10;&#10;Description automatically generated">
            <a:extLst>
              <a:ext uri="{FF2B5EF4-FFF2-40B4-BE49-F238E27FC236}">
                <a16:creationId xmlns:a16="http://schemas.microsoft.com/office/drawing/2014/main" id="{E954D59A-ED95-BDEE-673A-EC21BC4A57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35" y="6296133"/>
            <a:ext cx="1675693" cy="539790"/>
          </a:xfrm>
          <a:prstGeom prst="rect">
            <a:avLst/>
          </a:prstGeom>
        </p:spPr>
      </p:pic>
      <p:pic>
        <p:nvPicPr>
          <p:cNvPr id="3" name="Picture 2">
            <a:extLst>
              <a:ext uri="{FF2B5EF4-FFF2-40B4-BE49-F238E27FC236}">
                <a16:creationId xmlns:a16="http://schemas.microsoft.com/office/drawing/2014/main" id="{F87BA1E9-1E47-6266-25E7-8156058D1087}"/>
              </a:ext>
            </a:extLst>
          </p:cNvPr>
          <p:cNvPicPr>
            <a:picLocks noChangeAspect="1"/>
          </p:cNvPicPr>
          <p:nvPr/>
        </p:nvPicPr>
        <p:blipFill>
          <a:blip r:embed="rId3"/>
          <a:stretch>
            <a:fillRect/>
          </a:stretch>
        </p:blipFill>
        <p:spPr>
          <a:xfrm>
            <a:off x="11142368" y="0"/>
            <a:ext cx="1032648" cy="821114"/>
          </a:xfrm>
          <a:prstGeom prst="rect">
            <a:avLst/>
          </a:prstGeom>
        </p:spPr>
      </p:pic>
      <p:pic>
        <p:nvPicPr>
          <p:cNvPr id="4" name="Picture 3">
            <a:extLst>
              <a:ext uri="{FF2B5EF4-FFF2-40B4-BE49-F238E27FC236}">
                <a16:creationId xmlns:a16="http://schemas.microsoft.com/office/drawing/2014/main" id="{E36D2E8C-95A3-8AEA-4F93-425DADAEA1DA}"/>
              </a:ext>
            </a:extLst>
          </p:cNvPr>
          <p:cNvPicPr>
            <a:picLocks noChangeAspect="1"/>
          </p:cNvPicPr>
          <p:nvPr/>
        </p:nvPicPr>
        <p:blipFill>
          <a:blip r:embed="rId4"/>
          <a:stretch>
            <a:fillRect/>
          </a:stretch>
        </p:blipFill>
        <p:spPr>
          <a:xfrm>
            <a:off x="4771546" y="4036816"/>
            <a:ext cx="2019934" cy="1200854"/>
          </a:xfrm>
          <a:prstGeom prst="rect">
            <a:avLst/>
          </a:prstGeom>
        </p:spPr>
      </p:pic>
      <p:sp>
        <p:nvSpPr>
          <p:cNvPr id="8" name="Title 1">
            <a:extLst>
              <a:ext uri="{FF2B5EF4-FFF2-40B4-BE49-F238E27FC236}">
                <a16:creationId xmlns:a16="http://schemas.microsoft.com/office/drawing/2014/main" id="{591C8201-C62E-D0C4-9096-7EF1D02FD7C3}"/>
              </a:ext>
            </a:extLst>
          </p:cNvPr>
          <p:cNvSpPr>
            <a:spLocks noGrp="1"/>
          </p:cNvSpPr>
          <p:nvPr>
            <p:ph type="ctrTitle"/>
          </p:nvPr>
        </p:nvSpPr>
        <p:spPr>
          <a:xfrm>
            <a:off x="4603799" y="-1047570"/>
            <a:ext cx="5166045" cy="1792136"/>
          </a:xfrm>
        </p:spPr>
        <p:txBody>
          <a:bodyPr anchor="b">
            <a:normAutofit/>
          </a:bodyPr>
          <a:lstStyle/>
          <a:p>
            <a:pPr algn="l"/>
            <a:r>
              <a:rPr lang="en-US" sz="4800" dirty="0"/>
              <a:t>Hyalase</a:t>
            </a:r>
            <a:endParaRPr lang="en-IL" sz="4800" dirty="0"/>
          </a:p>
        </p:txBody>
      </p:sp>
      <p:sp>
        <p:nvSpPr>
          <p:cNvPr id="10" name="TextBox 9">
            <a:hlinkClick r:id="rId5" action="ppaction://hlinkfile"/>
            <a:extLst>
              <a:ext uri="{FF2B5EF4-FFF2-40B4-BE49-F238E27FC236}">
                <a16:creationId xmlns:a16="http://schemas.microsoft.com/office/drawing/2014/main" id="{33D37AB8-7B6C-28B3-8CC8-DF8BAF90353A}"/>
              </a:ext>
            </a:extLst>
          </p:cNvPr>
          <p:cNvSpPr txBox="1"/>
          <p:nvPr/>
        </p:nvSpPr>
        <p:spPr>
          <a:xfrm>
            <a:off x="1034624" y="1124383"/>
            <a:ext cx="9834880" cy="954107"/>
          </a:xfrm>
          <a:prstGeom prst="rect">
            <a:avLst/>
          </a:prstGeom>
          <a:noFill/>
        </p:spPr>
        <p:txBody>
          <a:bodyPr wrap="square">
            <a:spAutoFit/>
          </a:bodyPr>
          <a:lstStyle/>
          <a:p>
            <a:pPr algn="ctr" rtl="1"/>
            <a:r>
              <a:rPr lang="en-US" sz="2800" b="1" dirty="0"/>
              <a:t>Hyalase</a:t>
            </a:r>
            <a:r>
              <a:rPr lang="he-IL" sz="2800" b="1" dirty="0"/>
              <a:t> הינו ערכת ההצלה ותעודת הביטוח שלכם בקליניקה</a:t>
            </a:r>
          </a:p>
          <a:p>
            <a:pPr algn="ctr" rtl="1"/>
            <a:endParaRPr lang="en-IL" sz="2800" b="1" dirty="0"/>
          </a:p>
        </p:txBody>
      </p:sp>
      <p:sp>
        <p:nvSpPr>
          <p:cNvPr id="11" name="TextBox 10">
            <a:hlinkClick r:id="rId5" action="ppaction://hlinkfile"/>
            <a:extLst>
              <a:ext uri="{FF2B5EF4-FFF2-40B4-BE49-F238E27FC236}">
                <a16:creationId xmlns:a16="http://schemas.microsoft.com/office/drawing/2014/main" id="{3EB17F05-CB7C-4E64-6EB8-0BF831F78F55}"/>
              </a:ext>
            </a:extLst>
          </p:cNvPr>
          <p:cNvSpPr txBox="1"/>
          <p:nvPr/>
        </p:nvSpPr>
        <p:spPr>
          <a:xfrm>
            <a:off x="2294264" y="3372319"/>
            <a:ext cx="6807887" cy="954107"/>
          </a:xfrm>
          <a:prstGeom prst="rect">
            <a:avLst/>
          </a:prstGeom>
          <a:noFill/>
        </p:spPr>
        <p:txBody>
          <a:bodyPr wrap="square">
            <a:spAutoFit/>
          </a:bodyPr>
          <a:lstStyle/>
          <a:p>
            <a:pPr algn="ctr" rtl="1"/>
            <a:r>
              <a:rPr lang="en-US" sz="2800" b="1" dirty="0"/>
              <a:t>Hyalase</a:t>
            </a:r>
            <a:r>
              <a:rPr lang="he-IL" sz="2800" b="1" dirty="0"/>
              <a:t> היחיד בישראל הרשום ומאושר ע"י </a:t>
            </a:r>
          </a:p>
          <a:p>
            <a:pPr algn="ctr" rtl="1"/>
            <a:endParaRPr lang="en-IL" sz="2800" b="1" dirty="0">
              <a:solidFill>
                <a:srgbClr val="1283C8"/>
              </a:solidFill>
            </a:endParaRPr>
          </a:p>
        </p:txBody>
      </p:sp>
      <p:pic>
        <p:nvPicPr>
          <p:cNvPr id="1026" name="Picture 2" descr="SOS distress signal icon vector for graphic design, logo, website, social media, mobile app, UI illustration SOS distress signal icon vector for graphic design, logo, website, social media, mobile app, UI illustration sos symbol stock illustrations">
            <a:hlinkClick r:id="rId6" action="ppaction://hlinkfile"/>
            <a:extLst>
              <a:ext uri="{FF2B5EF4-FFF2-40B4-BE49-F238E27FC236}">
                <a16:creationId xmlns:a16="http://schemas.microsoft.com/office/drawing/2014/main" id="{E0D898FD-83EF-1386-CAE3-65C012EFCA2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96283" y="1709573"/>
            <a:ext cx="1170460" cy="1170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60142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99C54-2037-F3B3-F4E2-D12C8686E94D}"/>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934F532D-5E3F-2E3E-35C9-154F9904C3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ight Triangle 5">
            <a:extLst>
              <a:ext uri="{FF2B5EF4-FFF2-40B4-BE49-F238E27FC236}">
                <a16:creationId xmlns:a16="http://schemas.microsoft.com/office/drawing/2014/main" id="{36927021-A309-B817-F168-6B544491AF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7" name="Rectangle 6">
            <a:extLst>
              <a:ext uri="{FF2B5EF4-FFF2-40B4-BE49-F238E27FC236}">
                <a16:creationId xmlns:a16="http://schemas.microsoft.com/office/drawing/2014/main" id="{48933558-00AF-0FFA-E174-A74E55678D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Picture 1" descr="A black and white logo&#10;&#10;Description automatically generated">
            <a:extLst>
              <a:ext uri="{FF2B5EF4-FFF2-40B4-BE49-F238E27FC236}">
                <a16:creationId xmlns:a16="http://schemas.microsoft.com/office/drawing/2014/main" id="{1FA28FAB-83DD-0492-1E13-C47F509611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7447" y="6238933"/>
            <a:ext cx="1675693" cy="539790"/>
          </a:xfrm>
          <a:prstGeom prst="rect">
            <a:avLst/>
          </a:prstGeom>
        </p:spPr>
      </p:pic>
      <p:pic>
        <p:nvPicPr>
          <p:cNvPr id="4" name="Picture 11" descr="http://star-pharma.com/media/products/2016/06/87148a0040758c609a007a48adc3ae30.png">
            <a:extLst>
              <a:ext uri="{FF2B5EF4-FFF2-40B4-BE49-F238E27FC236}">
                <a16:creationId xmlns:a16="http://schemas.microsoft.com/office/drawing/2014/main" id="{39736FA0-B996-B57D-2950-4E1980ECFD3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78" r="3" b="3"/>
          <a:stretch/>
        </p:blipFill>
        <p:spPr bwMode="auto">
          <a:xfrm>
            <a:off x="872928" y="1813852"/>
            <a:ext cx="2085047" cy="1654606"/>
          </a:xfrm>
          <a:custGeom>
            <a:avLst/>
            <a:gdLst>
              <a:gd name="connsiteX0" fmla="*/ 534609 w 6245352"/>
              <a:gd name="connsiteY0" fmla="*/ 0 h 4956048"/>
              <a:gd name="connsiteX1" fmla="*/ 6245352 w 6245352"/>
              <a:gd name="connsiteY1" fmla="*/ 0 h 4956048"/>
              <a:gd name="connsiteX2" fmla="*/ 6245352 w 6245352"/>
              <a:gd name="connsiteY2" fmla="*/ 4421439 h 4956048"/>
              <a:gd name="connsiteX3" fmla="*/ 5710743 w 6245352"/>
              <a:gd name="connsiteY3" fmla="*/ 4956048 h 4956048"/>
              <a:gd name="connsiteX4" fmla="*/ 0 w 6245352"/>
              <a:gd name="connsiteY4" fmla="*/ 4956048 h 4956048"/>
              <a:gd name="connsiteX5" fmla="*/ 0 w 6245352"/>
              <a:gd name="connsiteY5" fmla="*/ 534609 h 4956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a14="http://schemas.microsoft.com/office/drawing/2010/main">
                <a:solidFill>
                  <a:srgbClr val="FFFFFF"/>
                </a:solidFill>
              </a14:hiddenFill>
            </a:ext>
          </a:extLst>
        </p:spPr>
      </p:pic>
      <p:sp>
        <p:nvSpPr>
          <p:cNvPr id="11" name="Rectangle 2">
            <a:extLst>
              <a:ext uri="{FF2B5EF4-FFF2-40B4-BE49-F238E27FC236}">
                <a16:creationId xmlns:a16="http://schemas.microsoft.com/office/drawing/2014/main" id="{6AD1302F-FB72-2EA2-8842-71943421F6C6}"/>
              </a:ext>
            </a:extLst>
          </p:cNvPr>
          <p:cNvSpPr>
            <a:spLocks noChangeArrowheads="1"/>
          </p:cNvSpPr>
          <p:nvPr/>
        </p:nvSpPr>
        <p:spPr bwMode="auto">
          <a:xfrm>
            <a:off x="1463921" y="4554664"/>
            <a:ext cx="2723158"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en-IL" b="1" i="0" u="none" strike="noStrike" cap="none" normalizeH="0" baseline="0" dirty="0">
                <a:ln>
                  <a:noFill/>
                </a:ln>
                <a:solidFill>
                  <a:srgbClr val="0070C0"/>
                </a:solidFill>
                <a:effectLst/>
                <a:latin typeface="Aptos Narrow" panose="020B0004020202020204" pitchFamily="34" charset="0"/>
                <a:ea typeface="Aptos" panose="020B0004020202020204" pitchFamily="34" charset="0"/>
                <a:cs typeface="Times New Roman" panose="02020603050405020304" pitchFamily="18" charset="0"/>
              </a:rPr>
              <a:t>Naomi Ben-Avi Brender</a:t>
            </a:r>
            <a:endParaRPr kumimoji="0" lang="de-DE" altLang="en-IL" b="1" i="0" u="none" strike="noStrike" cap="none" normalizeH="0" baseline="0" dirty="0">
              <a:ln>
                <a:noFill/>
              </a:ln>
              <a:solidFill>
                <a:srgbClr val="0070C0"/>
              </a:solidFill>
              <a:effectLst/>
              <a:latin typeface="Aptos Narrow"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en-IL" sz="1600" b="0" u="none" strike="noStrike" cap="none" normalizeH="0" baseline="0" dirty="0">
                <a:ln>
                  <a:noFill/>
                </a:ln>
                <a:solidFill>
                  <a:srgbClr val="0070C0"/>
                </a:solidFill>
                <a:effectLst/>
                <a:latin typeface="Aptos Narrow" panose="020B0004020202020204" pitchFamily="34" charset="0"/>
                <a:ea typeface="Aptos" panose="020B0004020202020204" pitchFamily="34" charset="0"/>
                <a:cs typeface="Aptos" panose="020B0004020202020204" pitchFamily="34" charset="0"/>
              </a:rPr>
              <a:t>Product &amp; Team manager</a:t>
            </a:r>
            <a:br>
              <a:rPr kumimoji="0" lang="de-DE" altLang="en-IL" b="0" i="1" u="none" strike="noStrike" cap="none" normalizeH="0" baseline="0" dirty="0">
                <a:ln>
                  <a:noFill/>
                </a:ln>
                <a:solidFill>
                  <a:srgbClr val="0070C0"/>
                </a:solidFill>
                <a:effectLst/>
                <a:latin typeface="Aptos Narrow" panose="020B0004020202020204" pitchFamily="34" charset="0"/>
                <a:ea typeface="Aptos" panose="020B0004020202020204" pitchFamily="34" charset="0"/>
                <a:cs typeface="Aptos" panose="020B0004020202020204" pitchFamily="34" charset="0"/>
              </a:rPr>
            </a:br>
            <a:r>
              <a:rPr kumimoji="0" lang="de-DE" altLang="en-IL" b="1" i="0" u="none" strike="noStrike" cap="none" normalizeH="0" baseline="0" dirty="0">
                <a:ln>
                  <a:noFill/>
                </a:ln>
                <a:solidFill>
                  <a:srgbClr val="0070C0"/>
                </a:solidFill>
                <a:effectLst/>
                <a:latin typeface="Aptos Narrow" panose="020B0004020202020204" pitchFamily="34" charset="0"/>
                <a:ea typeface="Aptos" panose="020B0004020202020204" pitchFamily="34" charset="0"/>
                <a:cs typeface="Calibri" panose="020F0502020204030204" pitchFamily="34" charset="0"/>
              </a:rPr>
              <a:t>Mobile </a:t>
            </a:r>
            <a:r>
              <a:rPr kumimoji="0" lang="en-US" altLang="en-IL" b="1" i="0" u="none" strike="noStrike" cap="none" normalizeH="0" baseline="0" dirty="0">
                <a:ln>
                  <a:noFill/>
                </a:ln>
                <a:solidFill>
                  <a:srgbClr val="0070C0"/>
                </a:solidFill>
                <a:effectLst/>
                <a:latin typeface="Aptos Narrow" panose="020B0004020202020204" pitchFamily="34" charset="0"/>
                <a:ea typeface="Aptos" panose="020B0004020202020204" pitchFamily="34" charset="0"/>
                <a:cs typeface="Calibri" panose="020F0502020204030204" pitchFamily="34" charset="0"/>
              </a:rPr>
              <a:t> </a:t>
            </a:r>
            <a:r>
              <a:rPr kumimoji="0" lang="de-DE" altLang="en-IL" b="1" i="0" u="none" strike="noStrike" cap="none" normalizeH="0" baseline="0" dirty="0">
                <a:ln>
                  <a:noFill/>
                </a:ln>
                <a:solidFill>
                  <a:srgbClr val="0070C0"/>
                </a:solidFill>
                <a:effectLst/>
                <a:latin typeface="Aptos Narrow" panose="020B0004020202020204" pitchFamily="34" charset="0"/>
                <a:ea typeface="Aptos" panose="020B0004020202020204" pitchFamily="34" charset="0"/>
                <a:cs typeface="Calibri" panose="020F0502020204030204" pitchFamily="34" charset="0"/>
              </a:rPr>
              <a:t>+972-52-4617330</a:t>
            </a:r>
            <a:endParaRPr kumimoji="0" lang="de-DE" altLang="en-IL" b="1" i="0" u="none" strike="noStrike" cap="none" normalizeH="0" baseline="0" dirty="0">
              <a:ln>
                <a:noFill/>
              </a:ln>
              <a:solidFill>
                <a:srgbClr val="0070C0"/>
              </a:solidFill>
              <a:effectLst/>
              <a:latin typeface="Aptos Narrow"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IL" b="0" i="0" u="none" strike="noStrike" cap="none" normalizeH="0" baseline="0" dirty="0">
                <a:ln>
                  <a:noFill/>
                </a:ln>
                <a:solidFill>
                  <a:srgbClr val="0070C0"/>
                </a:solidFill>
                <a:effectLst/>
                <a:latin typeface="Aptos Narrow" panose="020B0004020202020204" pitchFamily="34" charset="0"/>
                <a:ea typeface="Aptos" panose="020B0004020202020204" pitchFamily="34" charset="0"/>
                <a:cs typeface="Calibri" panose="020F0502020204030204" pitchFamily="34" charset="0"/>
              </a:rPr>
              <a:t>Office   +972-4-</a:t>
            </a:r>
            <a:r>
              <a:rPr kumimoji="0" lang="he-IL" altLang="en-IL" b="0" i="0" u="none" strike="noStrike" cap="none" normalizeH="0" baseline="0" dirty="0">
                <a:ln>
                  <a:noFill/>
                </a:ln>
                <a:solidFill>
                  <a:srgbClr val="0070C0"/>
                </a:solidFill>
                <a:effectLst/>
                <a:latin typeface="Aptos Narrow" panose="020B0004020202020204" pitchFamily="34" charset="0"/>
                <a:ea typeface="Aptos" panose="020B0004020202020204" pitchFamily="34" charset="0"/>
                <a:cs typeface="Calibri" panose="020F0502020204030204" pitchFamily="34" charset="0"/>
              </a:rPr>
              <a:t>6294242</a:t>
            </a:r>
            <a:endParaRPr kumimoji="0" lang="en-US" altLang="en-IL" b="0" i="0" u="none" strike="noStrike" cap="none" normalizeH="0" baseline="0" dirty="0">
              <a:ln>
                <a:noFill/>
              </a:ln>
              <a:solidFill>
                <a:srgbClr val="0070C0"/>
              </a:solidFill>
              <a:effectLst/>
              <a:latin typeface="Aptos Narrow"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IL" b="0" i="1" u="none" strike="noStrike" cap="none" normalizeH="0" baseline="0" dirty="0">
                <a:ln>
                  <a:noFill/>
                </a:ln>
                <a:solidFill>
                  <a:srgbClr val="0070C0"/>
                </a:solidFill>
                <a:effectLst/>
                <a:latin typeface="Aptos Narrow" panose="020B0004020202020204" pitchFamily="34" charset="0"/>
                <a:ea typeface="Aptos" panose="020B0004020202020204" pitchFamily="34" charset="0"/>
                <a:cs typeface="Aptos" panose="020B0004020202020204" pitchFamily="34" charset="0"/>
                <a:hlinkClick r:id="rId4">
                  <a:extLst>
                    <a:ext uri="{A12FA001-AC4F-418D-AE19-62706E023703}">
                      <ahyp:hlinkClr xmlns:ahyp="http://schemas.microsoft.com/office/drawing/2018/hyperlinkcolor" val="tx"/>
                    </a:ext>
                  </a:extLst>
                </a:hlinkClick>
              </a:rPr>
              <a:t>www.propharm.co.il</a:t>
            </a:r>
            <a:r>
              <a:rPr kumimoji="0" lang="en-US" altLang="en-IL" b="0" i="0" u="none" strike="noStrike" cap="none" normalizeH="0" baseline="0" dirty="0">
                <a:ln>
                  <a:noFill/>
                </a:ln>
                <a:solidFill>
                  <a:srgbClr val="0070C0"/>
                </a:solidFill>
                <a:effectLst/>
                <a:latin typeface="Aptos Narrow" panose="020B0004020202020204" pitchFamily="34" charset="0"/>
                <a:ea typeface="Aptos" panose="020B0004020202020204" pitchFamily="34" charset="0"/>
                <a:cs typeface="Aptos" panose="020B0004020202020204" pitchFamily="34" charset="0"/>
              </a:rPr>
              <a:t>  </a:t>
            </a:r>
            <a:endParaRPr kumimoji="0" lang="en-US" altLang="en-IL" b="0" i="0" u="none" strike="noStrike" cap="none" normalizeH="0" baseline="0" dirty="0">
              <a:ln>
                <a:noFill/>
              </a:ln>
              <a:solidFill>
                <a:srgbClr val="0070C0"/>
              </a:solidFill>
              <a:effectLst/>
              <a:latin typeface="Aptos Narrow"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IL" b="0" i="0" u="none" strike="noStrike" cap="none" normalizeH="0" baseline="0" dirty="0">
              <a:ln>
                <a:noFill/>
              </a:ln>
              <a:solidFill>
                <a:srgbClr val="0070C0"/>
              </a:solidFill>
              <a:effectLst/>
              <a:latin typeface="Aptos Narrow" panose="020B0004020202020204" pitchFamily="34" charset="0"/>
            </a:endParaRPr>
          </a:p>
        </p:txBody>
      </p:sp>
      <p:sp>
        <p:nvSpPr>
          <p:cNvPr id="12" name="Rectangle 3">
            <a:extLst>
              <a:ext uri="{FF2B5EF4-FFF2-40B4-BE49-F238E27FC236}">
                <a16:creationId xmlns:a16="http://schemas.microsoft.com/office/drawing/2014/main" id="{CDFABC83-8F98-AF4D-467C-8382DC7A8F6C}"/>
              </a:ext>
            </a:extLst>
          </p:cNvPr>
          <p:cNvSpPr>
            <a:spLocks noChangeArrowheads="1"/>
          </p:cNvSpPr>
          <p:nvPr/>
        </p:nvSpPr>
        <p:spPr bwMode="auto">
          <a:xfrm>
            <a:off x="0" y="9842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L"/>
          </a:p>
        </p:txBody>
      </p:sp>
      <p:sp>
        <p:nvSpPr>
          <p:cNvPr id="17" name="Rectangle 16">
            <a:extLst>
              <a:ext uri="{FF2B5EF4-FFF2-40B4-BE49-F238E27FC236}">
                <a16:creationId xmlns:a16="http://schemas.microsoft.com/office/drawing/2014/main" id="{4DDF2C76-C137-E0A8-602D-92A9E615DC6D}"/>
              </a:ext>
            </a:extLst>
          </p:cNvPr>
          <p:cNvSpPr/>
          <p:nvPr/>
        </p:nvSpPr>
        <p:spPr>
          <a:xfrm>
            <a:off x="1208689" y="24952"/>
            <a:ext cx="9785131" cy="830997"/>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he-IL" sz="2400" i="0" strike="noStrike" kern="0" cap="none" spc="0" normalizeH="0" baseline="0" noProof="0" dirty="0">
                <a:ln>
                  <a:noFill/>
                </a:ln>
                <a:solidFill>
                  <a:srgbClr val="0070C0"/>
                </a:solidFill>
                <a:effectLst/>
                <a:uLnTx/>
                <a:uFillTx/>
              </a:rPr>
              <a:t> בתי מרקחת אשר מוכרים אמפולות בודדות מתוך האריזה (רשימה חלקית):</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i="0" strike="noStrike" kern="0" cap="none" spc="0" normalizeH="0" baseline="0" noProof="0" dirty="0">
              <a:ln>
                <a:noFill/>
              </a:ln>
              <a:solidFill>
                <a:srgbClr val="0070C0"/>
              </a:solidFill>
              <a:effectLst/>
              <a:uLnTx/>
              <a:uFillTx/>
            </a:endParaRPr>
          </a:p>
        </p:txBody>
      </p:sp>
      <p:sp>
        <p:nvSpPr>
          <p:cNvPr id="19" name="TextBox 18">
            <a:extLst>
              <a:ext uri="{FF2B5EF4-FFF2-40B4-BE49-F238E27FC236}">
                <a16:creationId xmlns:a16="http://schemas.microsoft.com/office/drawing/2014/main" id="{A0149A46-AACE-71F0-5030-2ECF78EAB24C}"/>
              </a:ext>
            </a:extLst>
          </p:cNvPr>
          <p:cNvSpPr txBox="1"/>
          <p:nvPr/>
        </p:nvSpPr>
        <p:spPr>
          <a:xfrm>
            <a:off x="6151747" y="4673186"/>
            <a:ext cx="6096000" cy="369332"/>
          </a:xfrm>
          <a:prstGeom prst="rect">
            <a:avLst/>
          </a:prstGeom>
          <a:noFill/>
        </p:spPr>
        <p:txBody>
          <a:bodyPr wrap="square">
            <a:spAutoFit/>
          </a:bodyPr>
          <a:lstStyle/>
          <a:p>
            <a:r>
              <a:rPr lang="he-IL" sz="1800" b="1" dirty="0">
                <a:solidFill>
                  <a:srgbClr val="0070C0"/>
                </a:solidFill>
                <a:cs typeface="Arial" panose="020B0604020202020204" pitchFamily="34" charset="0"/>
              </a:rPr>
              <a:t>שירות לקוחות פרופארם 04-3731540</a:t>
            </a:r>
            <a:endParaRPr lang="en-IL" b="1" dirty="0">
              <a:solidFill>
                <a:srgbClr val="0070C0"/>
              </a:solidFill>
            </a:endParaRPr>
          </a:p>
        </p:txBody>
      </p:sp>
      <p:sp>
        <p:nvSpPr>
          <p:cNvPr id="20" name="Rectangle 19">
            <a:extLst>
              <a:ext uri="{FF2B5EF4-FFF2-40B4-BE49-F238E27FC236}">
                <a16:creationId xmlns:a16="http://schemas.microsoft.com/office/drawing/2014/main" id="{FF78EAC5-2CCD-118E-C713-820A88FE1F37}"/>
              </a:ext>
            </a:extLst>
          </p:cNvPr>
          <p:cNvSpPr/>
          <p:nvPr/>
        </p:nvSpPr>
        <p:spPr>
          <a:xfrm>
            <a:off x="2396359" y="630557"/>
            <a:ext cx="8124496" cy="597214"/>
          </a:xfrm>
          <a:prstGeom prst="rect">
            <a:avLst/>
          </a:prstGeom>
          <a:solidFill>
            <a:schemeClr val="bg1"/>
          </a:solidFill>
          <a:ln w="38100" cap="rnd" cmpd="sng" algn="ctr">
            <a:solidFill>
              <a:srgbClr val="00B0F0"/>
            </a:solidFill>
            <a:prstDash val="solid"/>
          </a:ln>
          <a:effectLst/>
        </p:spPr>
        <p:txBody>
          <a:bodyPr rtlCol="0" anchor="ctr"/>
          <a:lstStyle/>
          <a:p>
            <a:pPr algn="r" defTabSz="914400"/>
            <a:r>
              <a:rPr lang="he-IL" kern="0" dirty="0">
                <a:latin typeface="+mj-lt"/>
              </a:rPr>
              <a:t> </a:t>
            </a:r>
          </a:p>
          <a:p>
            <a:pPr algn="ctr" defTabSz="914400"/>
            <a:r>
              <a:rPr lang="he-IL" kern="0" dirty="0">
                <a:latin typeface="+mj-lt"/>
              </a:rPr>
              <a:t>יש להתקשר ולשלוח מרשם בפקס/וואצאפ לבתי המרקחת ולהזמין.</a:t>
            </a:r>
          </a:p>
          <a:p>
            <a:pPr algn="r" defTabSz="914400"/>
            <a:r>
              <a:rPr lang="he-IL" kern="0" dirty="0">
                <a:latin typeface="+mj-lt"/>
              </a:rPr>
              <a:t>  </a:t>
            </a:r>
          </a:p>
        </p:txBody>
      </p:sp>
      <p:sp>
        <p:nvSpPr>
          <p:cNvPr id="21" name="Rectangle 20">
            <a:extLst>
              <a:ext uri="{FF2B5EF4-FFF2-40B4-BE49-F238E27FC236}">
                <a16:creationId xmlns:a16="http://schemas.microsoft.com/office/drawing/2014/main" id="{9D9F13B6-5C56-F246-45B0-11E7A3EACDEF}"/>
              </a:ext>
            </a:extLst>
          </p:cNvPr>
          <p:cNvSpPr/>
          <p:nvPr/>
        </p:nvSpPr>
        <p:spPr>
          <a:xfrm>
            <a:off x="1476580" y="1435118"/>
            <a:ext cx="9235440" cy="2985433"/>
          </a:xfrm>
          <a:prstGeom prst="rect">
            <a:avLst/>
          </a:prstGeom>
        </p:spPr>
        <p:txBody>
          <a:bodyPr wrap="square">
            <a:spAutoFit/>
          </a:bodyPr>
          <a:lstStyle/>
          <a:p>
            <a:pPr marR="0" lvl="0" algn="r" defTabSz="914400" rtl="1" eaLnBrk="1" fontAlgn="auto" latinLnBrk="0" hangingPunct="1">
              <a:lnSpc>
                <a:spcPct val="100000"/>
              </a:lnSpc>
              <a:spcBef>
                <a:spcPts val="0"/>
              </a:spcBef>
              <a:spcAft>
                <a:spcPts val="0"/>
              </a:spcAft>
              <a:buClrTx/>
              <a:buSzTx/>
              <a:tabLst/>
              <a:defRPr/>
            </a:pPr>
            <a:r>
              <a:rPr kumimoji="0" lang="he-IL" sz="2000" i="0" u="none" strike="noStrike" kern="0" cap="none" spc="0" normalizeH="0" baseline="0" noProof="0" dirty="0">
                <a:ln>
                  <a:noFill/>
                </a:ln>
                <a:effectLst/>
                <a:uLnTx/>
                <a:uFillTx/>
              </a:rPr>
              <a:t>בימר"ק שור טבצ'ניק                03-5288818  , חגי שור 054-4538538</a:t>
            </a:r>
          </a:p>
          <a:p>
            <a:pPr marR="0" lvl="0" algn="r" defTabSz="914400" rtl="1" eaLnBrk="1" fontAlgn="auto" latinLnBrk="0" hangingPunct="1">
              <a:lnSpc>
                <a:spcPct val="100000"/>
              </a:lnSpc>
              <a:spcBef>
                <a:spcPts val="0"/>
              </a:spcBef>
              <a:spcAft>
                <a:spcPts val="0"/>
              </a:spcAft>
              <a:buClrTx/>
              <a:buSzTx/>
              <a:tabLst/>
              <a:defRPr/>
            </a:pPr>
            <a:r>
              <a:rPr kumimoji="0" lang="he-IL" sz="2000" i="0" u="none" strike="noStrike" kern="0" cap="none" spc="0" normalizeH="0" baseline="0" noProof="0" dirty="0">
                <a:ln>
                  <a:noFill/>
                </a:ln>
                <a:effectLst/>
                <a:uLnTx/>
                <a:uFillTx/>
              </a:rPr>
              <a:t>קונצפט לרוקחות       </a:t>
            </a:r>
            <a:r>
              <a:rPr kumimoji="0" lang="en-US" sz="2000" i="0" u="none" strike="noStrike" kern="0" cap="none" spc="0" normalizeH="0" baseline="0" noProof="0" dirty="0">
                <a:ln>
                  <a:noFill/>
                </a:ln>
                <a:effectLst/>
                <a:uLnTx/>
                <a:uFillTx/>
              </a:rPr>
              <a:t>                 </a:t>
            </a:r>
            <a:r>
              <a:rPr kumimoji="0" lang="he-IL" sz="2000" i="0" u="none" strike="noStrike" kern="0" cap="none" spc="0" normalizeH="0" baseline="0" noProof="0" dirty="0">
                <a:ln>
                  <a:noFill/>
                </a:ln>
                <a:effectLst/>
                <a:uLnTx/>
                <a:uFillTx/>
              </a:rPr>
              <a:t>  09-7667890</a:t>
            </a:r>
          </a:p>
          <a:p>
            <a:pPr marR="0" lvl="0" algn="r" defTabSz="914400" rtl="1" eaLnBrk="1" fontAlgn="auto" latinLnBrk="0" hangingPunct="1">
              <a:lnSpc>
                <a:spcPct val="100000"/>
              </a:lnSpc>
              <a:spcBef>
                <a:spcPts val="0"/>
              </a:spcBef>
              <a:spcAft>
                <a:spcPts val="0"/>
              </a:spcAft>
              <a:buClrTx/>
              <a:buSzTx/>
              <a:tabLst/>
              <a:defRPr/>
            </a:pPr>
            <a:r>
              <a:rPr kumimoji="0" lang="he-IL" sz="2000" i="0" u="none" strike="noStrike" kern="0" cap="none" spc="0" normalizeH="0" baseline="0" noProof="0" dirty="0">
                <a:ln>
                  <a:noFill/>
                </a:ln>
                <a:effectLst/>
                <a:uLnTx/>
                <a:uFillTx/>
              </a:rPr>
              <a:t>בימר"ק העליה (חיפה)              04-8522062</a:t>
            </a:r>
            <a:r>
              <a:rPr kumimoji="0" lang="en-US" sz="2000" i="0" u="none" strike="noStrike" kern="0" cap="none" spc="0" normalizeH="0" baseline="0" noProof="0" dirty="0">
                <a:ln>
                  <a:noFill/>
                </a:ln>
                <a:effectLst/>
                <a:uLnTx/>
                <a:uFillTx/>
              </a:rPr>
              <a:t> </a:t>
            </a:r>
            <a:endParaRPr kumimoji="0" lang="en-US" sz="2000" i="0" u="none" strike="noStrike" kern="0" cap="none" spc="0" normalizeH="0" baseline="0" noProof="0" dirty="0">
              <a:ln>
                <a:noFill/>
              </a:ln>
              <a:effectLst/>
              <a:uLnTx/>
              <a:uFillTx/>
              <a:cs typeface="Arial" panose="020B0604020202020204" pitchFamily="34" charset="0"/>
            </a:endParaRPr>
          </a:p>
          <a:p>
            <a:pPr marR="0" lvl="0" algn="r" defTabSz="914400" rtl="1" eaLnBrk="1" fontAlgn="auto" latinLnBrk="0" hangingPunct="1">
              <a:lnSpc>
                <a:spcPct val="100000"/>
              </a:lnSpc>
              <a:spcBef>
                <a:spcPts val="0"/>
              </a:spcBef>
              <a:spcAft>
                <a:spcPts val="0"/>
              </a:spcAft>
              <a:buClrTx/>
              <a:buSzTx/>
              <a:tabLst/>
              <a:defRPr/>
            </a:pPr>
            <a:r>
              <a:rPr kumimoji="0" lang="he-IL" sz="2000" i="0" u="none" strike="noStrike" kern="0" cap="none" spc="0" normalizeH="0" baseline="0" noProof="0" dirty="0">
                <a:ln>
                  <a:noFill/>
                </a:ln>
                <a:effectLst/>
                <a:uLnTx/>
                <a:uFillTx/>
              </a:rPr>
              <a:t>בימר"ק הרוקחים (רשל"צ)         </a:t>
            </a:r>
            <a:r>
              <a:rPr kumimoji="0" lang="en-US" sz="2000" i="0" u="none" strike="noStrike" kern="0" cap="none" spc="0" normalizeH="0" baseline="0" noProof="0" dirty="0">
                <a:ln>
                  <a:noFill/>
                </a:ln>
                <a:effectLst/>
                <a:uLnTx/>
                <a:uFillTx/>
              </a:rPr>
              <a:t> 03-9526767</a:t>
            </a:r>
          </a:p>
          <a:p>
            <a:pPr marR="0" lvl="0" algn="r" defTabSz="914400" rtl="1" eaLnBrk="1" fontAlgn="auto" latinLnBrk="0" hangingPunct="1">
              <a:lnSpc>
                <a:spcPct val="100000"/>
              </a:lnSpc>
              <a:spcBef>
                <a:spcPts val="0"/>
              </a:spcBef>
              <a:spcAft>
                <a:spcPts val="0"/>
              </a:spcAft>
              <a:buClrTx/>
              <a:buSzTx/>
              <a:tabLst/>
              <a:defRPr/>
            </a:pPr>
            <a:r>
              <a:rPr lang="he-IL" sz="2000" kern="0" dirty="0">
                <a:cs typeface="Arial" panose="020B0604020202020204" pitchFamily="34" charset="0"/>
              </a:rPr>
              <a:t>לירון בימר"ק הרוקחים (מודיעין) </a:t>
            </a:r>
            <a:r>
              <a:rPr lang="en-US" sz="2000" kern="0" dirty="0">
                <a:cs typeface="Arial" panose="020B0604020202020204" pitchFamily="34" charset="0"/>
              </a:rPr>
              <a:t>054-2569277</a:t>
            </a:r>
            <a:endParaRPr lang="he-IL" sz="2000" kern="0" dirty="0">
              <a:cs typeface="Arial" panose="020B0604020202020204" pitchFamily="34" charset="0"/>
            </a:endParaRPr>
          </a:p>
          <a:p>
            <a:pPr marR="0" lvl="0" algn="r" defTabSz="914400" rtl="1" eaLnBrk="1" fontAlgn="auto" latinLnBrk="0" hangingPunct="1">
              <a:lnSpc>
                <a:spcPct val="100000"/>
              </a:lnSpc>
              <a:spcBef>
                <a:spcPts val="0"/>
              </a:spcBef>
              <a:spcAft>
                <a:spcPts val="0"/>
              </a:spcAft>
              <a:buClrTx/>
              <a:buSzTx/>
              <a:tabLst/>
              <a:defRPr/>
            </a:pPr>
            <a:r>
              <a:rPr kumimoji="0" lang="he-IL" sz="2000" i="0" u="none" strike="noStrike" kern="0" cap="none" spc="0" normalizeH="0" baseline="0" noProof="0" dirty="0">
                <a:ln>
                  <a:noFill/>
                </a:ln>
                <a:effectLst/>
                <a:uLnTx/>
                <a:uFillTx/>
                <a:cs typeface="Arial" panose="020B0604020202020204" pitchFamily="34" charset="0"/>
              </a:rPr>
              <a:t>בימר"ק מגדיאל הוד השרון         09-7415567</a:t>
            </a:r>
          </a:p>
          <a:p>
            <a:pPr marR="0" lvl="0" algn="r" defTabSz="914400" rtl="1" eaLnBrk="1" fontAlgn="auto" latinLnBrk="0" hangingPunct="1">
              <a:lnSpc>
                <a:spcPct val="100000"/>
              </a:lnSpc>
              <a:spcBef>
                <a:spcPts val="0"/>
              </a:spcBef>
              <a:spcAft>
                <a:spcPts val="0"/>
              </a:spcAft>
              <a:buClrTx/>
              <a:buSzTx/>
              <a:tabLst/>
              <a:defRPr/>
            </a:pPr>
            <a:r>
              <a:rPr lang="he-IL" sz="2000" kern="0" dirty="0">
                <a:cs typeface="Arial" panose="020B0604020202020204" pitchFamily="34" charset="0"/>
              </a:rPr>
              <a:t>רוקח מחמוד טהא: סכנין,כפר מנדא,בועיינה     054-4449753</a:t>
            </a:r>
          </a:p>
          <a:p>
            <a:pPr marL="342900" marR="0" lvl="0" indent="-342900" algn="r" defTabSz="914400" rtl="1"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US" sz="2400" i="0" u="none" strike="noStrike" kern="0" cap="none" spc="0" normalizeH="0" baseline="0" noProof="0" dirty="0">
              <a:ln>
                <a:noFill/>
              </a:ln>
              <a:effectLst/>
              <a:uLnTx/>
              <a:uFillTx/>
              <a:cs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i="0" u="none" strike="noStrike" kern="0" cap="none" spc="0" normalizeH="0" baseline="0" noProof="0" dirty="0">
              <a:ln>
                <a:noFill/>
              </a:ln>
              <a:effectLst/>
              <a:uLnTx/>
              <a:uFillTx/>
            </a:endParaRPr>
          </a:p>
        </p:txBody>
      </p:sp>
      <p:pic>
        <p:nvPicPr>
          <p:cNvPr id="8" name="Picture 7" descr="A qr code with black dots&#10;&#10;AI-generated content may be incorrect.">
            <a:extLst>
              <a:ext uri="{FF2B5EF4-FFF2-40B4-BE49-F238E27FC236}">
                <a16:creationId xmlns:a16="http://schemas.microsoft.com/office/drawing/2014/main" id="{02EEA7DF-CC40-407A-ECDF-281D431F03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98573" y="4436127"/>
            <a:ext cx="1617174" cy="1617174"/>
          </a:xfrm>
          <a:prstGeom prst="rect">
            <a:avLst/>
          </a:prstGeom>
        </p:spPr>
      </p:pic>
      <p:sp>
        <p:nvSpPr>
          <p:cNvPr id="9" name="TextBox 8">
            <a:extLst>
              <a:ext uri="{FF2B5EF4-FFF2-40B4-BE49-F238E27FC236}">
                <a16:creationId xmlns:a16="http://schemas.microsoft.com/office/drawing/2014/main" id="{3C303304-B91E-B0F1-3F4F-989B6F6EAADC}"/>
              </a:ext>
            </a:extLst>
          </p:cNvPr>
          <p:cNvSpPr txBox="1"/>
          <p:nvPr/>
        </p:nvSpPr>
        <p:spPr>
          <a:xfrm>
            <a:off x="3615281" y="4082185"/>
            <a:ext cx="6096000" cy="276999"/>
          </a:xfrm>
          <a:prstGeom prst="rect">
            <a:avLst/>
          </a:prstGeom>
          <a:noFill/>
        </p:spPr>
        <p:txBody>
          <a:bodyPr wrap="square">
            <a:spAutoFit/>
          </a:bodyPr>
          <a:lstStyle/>
          <a:p>
            <a:r>
              <a:rPr lang="he-IL" sz="1200" dirty="0">
                <a:solidFill>
                  <a:srgbClr val="0070C0"/>
                </a:solidFill>
                <a:cs typeface="Arial" panose="020B0604020202020204" pitchFamily="34" charset="0"/>
              </a:rPr>
              <a:t>להוספה ישירות לאיש קשר – סירקו את הקוד</a:t>
            </a:r>
            <a:endParaRPr lang="en-IL" sz="1200" dirty="0">
              <a:solidFill>
                <a:srgbClr val="0070C0"/>
              </a:solidFill>
            </a:endParaRPr>
          </a:p>
        </p:txBody>
      </p:sp>
      <p:sp>
        <p:nvSpPr>
          <p:cNvPr id="10" name="Rectangle 9">
            <a:extLst>
              <a:ext uri="{FF2B5EF4-FFF2-40B4-BE49-F238E27FC236}">
                <a16:creationId xmlns:a16="http://schemas.microsoft.com/office/drawing/2014/main" id="{27C09439-8683-CF0B-E5B0-6DC66D99A8C3}"/>
              </a:ext>
            </a:extLst>
          </p:cNvPr>
          <p:cNvSpPr/>
          <p:nvPr/>
        </p:nvSpPr>
        <p:spPr>
          <a:xfrm>
            <a:off x="4298573" y="4436127"/>
            <a:ext cx="1617174" cy="1617174"/>
          </a:xfrm>
          <a:prstGeom prst="rect">
            <a:avLst/>
          </a:prstGeom>
          <a:no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a:noFill/>
            </a:endParaRPr>
          </a:p>
        </p:txBody>
      </p:sp>
    </p:spTree>
    <p:extLst>
      <p:ext uri="{BB962C8B-B14F-4D97-AF65-F5344CB8AC3E}">
        <p14:creationId xmlns:p14="http://schemas.microsoft.com/office/powerpoint/2010/main" val="3229143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665FA-6E98-ADF1-F9F4-48E2B79805BE}"/>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46D05ABB-69E3-A355-F27D-8FBCC052F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ight Triangle 5">
            <a:extLst>
              <a:ext uri="{FF2B5EF4-FFF2-40B4-BE49-F238E27FC236}">
                <a16:creationId xmlns:a16="http://schemas.microsoft.com/office/drawing/2014/main" id="{41ADDF3B-BD31-36ED-4C56-D497B6F2FB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7" name="Rectangle 6">
            <a:extLst>
              <a:ext uri="{FF2B5EF4-FFF2-40B4-BE49-F238E27FC236}">
                <a16:creationId xmlns:a16="http://schemas.microsoft.com/office/drawing/2014/main" id="{CE3CCBC4-EA32-1E91-E1E2-EE778496E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Picture 1" descr="A black and white logo&#10;&#10;Description automatically generated">
            <a:extLst>
              <a:ext uri="{FF2B5EF4-FFF2-40B4-BE49-F238E27FC236}">
                <a16:creationId xmlns:a16="http://schemas.microsoft.com/office/drawing/2014/main" id="{E99C5C47-611D-BDDC-9BEC-381ACE48DE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055" y="6231156"/>
            <a:ext cx="1675693" cy="623275"/>
          </a:xfrm>
          <a:prstGeom prst="rect">
            <a:avLst/>
          </a:prstGeom>
        </p:spPr>
      </p:pic>
      <p:pic>
        <p:nvPicPr>
          <p:cNvPr id="9" name="Picture 8">
            <a:extLst>
              <a:ext uri="{FF2B5EF4-FFF2-40B4-BE49-F238E27FC236}">
                <a16:creationId xmlns:a16="http://schemas.microsoft.com/office/drawing/2014/main" id="{504A3151-5FA9-F84B-5D6D-99D2B14876CC}"/>
              </a:ext>
            </a:extLst>
          </p:cNvPr>
          <p:cNvPicPr>
            <a:picLocks noChangeAspect="1"/>
          </p:cNvPicPr>
          <p:nvPr/>
        </p:nvPicPr>
        <p:blipFill>
          <a:blip r:embed="rId3"/>
          <a:stretch>
            <a:fillRect/>
          </a:stretch>
        </p:blipFill>
        <p:spPr>
          <a:xfrm>
            <a:off x="3584283" y="763759"/>
            <a:ext cx="4668997" cy="3501748"/>
          </a:xfrm>
          <a:prstGeom prst="rect">
            <a:avLst/>
          </a:prstGeom>
          <a:solidFill>
            <a:schemeClr val="bg1"/>
          </a:solidFill>
          <a:ln w="57150">
            <a:solidFill>
              <a:schemeClr val="bg1"/>
            </a:solidFill>
          </a:ln>
        </p:spPr>
      </p:pic>
      <p:pic>
        <p:nvPicPr>
          <p:cNvPr id="11" name="Picture 10">
            <a:extLst>
              <a:ext uri="{FF2B5EF4-FFF2-40B4-BE49-F238E27FC236}">
                <a16:creationId xmlns:a16="http://schemas.microsoft.com/office/drawing/2014/main" id="{63DEFEA1-BAB5-B7D5-9109-5CA3C3184289}"/>
              </a:ext>
            </a:extLst>
          </p:cNvPr>
          <p:cNvPicPr>
            <a:picLocks noChangeAspect="1"/>
          </p:cNvPicPr>
          <p:nvPr/>
        </p:nvPicPr>
        <p:blipFill>
          <a:blip r:embed="rId4"/>
          <a:stretch>
            <a:fillRect/>
          </a:stretch>
        </p:blipFill>
        <p:spPr>
          <a:xfrm>
            <a:off x="4630180" y="4517672"/>
            <a:ext cx="2417102" cy="1461320"/>
          </a:xfrm>
          <a:prstGeom prst="rect">
            <a:avLst/>
          </a:prstGeom>
        </p:spPr>
      </p:pic>
    </p:spTree>
    <p:extLst>
      <p:ext uri="{BB962C8B-B14F-4D97-AF65-F5344CB8AC3E}">
        <p14:creationId xmlns:p14="http://schemas.microsoft.com/office/powerpoint/2010/main" val="1277729294"/>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1588</TotalTime>
  <Words>1221</Words>
  <Application>Microsoft Office PowerPoint</Application>
  <PresentationFormat>Widescreen</PresentationFormat>
  <Paragraphs>160</Paragraphs>
  <Slides>22</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Aptos</vt:lpstr>
      <vt:lpstr>Aptos Display</vt:lpstr>
      <vt:lpstr>Aptos Narrow</vt:lpstr>
      <vt:lpstr>Arial</vt:lpstr>
      <vt:lpstr>Calibri</vt:lpstr>
      <vt:lpstr>Times New Roman</vt:lpstr>
      <vt:lpstr>Wingdings</vt:lpstr>
      <vt:lpstr>1_Office Theme</vt:lpstr>
      <vt:lpstr>Hyalase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Hyalase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dff</dc:title>
  <dc:creator>Moti Chehanover</dc:creator>
  <cp:lastModifiedBy>Barbara Bernstein</cp:lastModifiedBy>
  <cp:revision>80</cp:revision>
  <dcterms:created xsi:type="dcterms:W3CDTF">2018-09-05T05:55:48Z</dcterms:created>
  <dcterms:modified xsi:type="dcterms:W3CDTF">2025-03-18T15:16:10Z</dcterms:modified>
</cp:coreProperties>
</file>